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6" r:id="rId3"/>
    <p:sldId id="257" r:id="rId4"/>
    <p:sldId id="267" r:id="rId5"/>
    <p:sldId id="258" r:id="rId6"/>
    <p:sldId id="265" r:id="rId7"/>
    <p:sldId id="259" r:id="rId8"/>
    <p:sldId id="260" r:id="rId9"/>
    <p:sldId id="261" r:id="rId10"/>
    <p:sldId id="262" r:id="rId11"/>
    <p:sldId id="263" r:id="rId12"/>
    <p:sldId id="268" r:id="rId13"/>
    <p:sldId id="269" r:id="rId14"/>
    <p:sldId id="270" r:id="rId15"/>
    <p:sldId id="271" r:id="rId16"/>
    <p:sldId id="272" r:id="rId17"/>
    <p:sldId id="26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ata3.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6.sv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11" Type="http://schemas.openxmlformats.org/officeDocument/2006/relationships/image" Target="../media/image5.pn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diagrams/_rels/data5.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rawing3.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6.sv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11" Type="http://schemas.openxmlformats.org/officeDocument/2006/relationships/image" Target="../media/image5.pn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diagrams/_rels/drawing5.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coloredtext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dk2">
        <a:alpha val="0"/>
      </a:schemeClr>
    </dgm:fillClrLst>
    <dgm:linClrLst meth="repeat">
      <a:schemeClr val="dk2">
        <a:alpha val="0"/>
      </a:schemeClr>
    </dgm:linClrLst>
    <dgm:effectClrLst/>
    <dgm:txLinClrLst/>
    <dgm:txFillClrLst meth="repeat">
      <a:schemeClr val="dk2"/>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CDCA20-A2F1-4064-9DD5-C04DDF35D225}"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52860A7-756A-43AC-A681-126E91300B69}">
      <dgm:prSet/>
      <dgm:spPr/>
      <dgm:t>
        <a:bodyPr/>
        <a:lstStyle/>
        <a:p>
          <a:r>
            <a:rPr lang="en-US"/>
            <a:t>This future company is a local business of Nelsonville, the only one, to get your dog groomed. </a:t>
          </a:r>
        </a:p>
      </dgm:t>
    </dgm:pt>
    <dgm:pt modelId="{9A199D3F-FC34-4B61-B55D-ABD3B4083A9B}" type="parTrans" cxnId="{605C4542-B607-44C9-8B0A-69265F521550}">
      <dgm:prSet/>
      <dgm:spPr/>
      <dgm:t>
        <a:bodyPr/>
        <a:lstStyle/>
        <a:p>
          <a:endParaRPr lang="en-US"/>
        </a:p>
      </dgm:t>
    </dgm:pt>
    <dgm:pt modelId="{17E1104D-DBAD-4966-8DD8-95FC0090A76D}" type="sibTrans" cxnId="{605C4542-B607-44C9-8B0A-69265F521550}">
      <dgm:prSet/>
      <dgm:spPr/>
      <dgm:t>
        <a:bodyPr/>
        <a:lstStyle/>
        <a:p>
          <a:endParaRPr lang="en-US"/>
        </a:p>
      </dgm:t>
    </dgm:pt>
    <dgm:pt modelId="{713BE57A-5E51-4C34-BA45-2AC89150A000}">
      <dgm:prSet/>
      <dgm:spPr/>
      <dgm:t>
        <a:bodyPr/>
        <a:lstStyle/>
        <a:p>
          <a:r>
            <a:rPr lang="en-US"/>
            <a:t>We believe in treating your dog the way you would treat your dog. </a:t>
          </a:r>
        </a:p>
      </dgm:t>
    </dgm:pt>
    <dgm:pt modelId="{C0170644-E1E4-48A1-8F30-D20DCF0A1FDA}" type="parTrans" cxnId="{8A864420-7B81-4036-9C2D-1125E0EBE363}">
      <dgm:prSet/>
      <dgm:spPr/>
      <dgm:t>
        <a:bodyPr/>
        <a:lstStyle/>
        <a:p>
          <a:endParaRPr lang="en-US"/>
        </a:p>
      </dgm:t>
    </dgm:pt>
    <dgm:pt modelId="{F11C78A5-8553-4BAA-A974-432DB19C8239}" type="sibTrans" cxnId="{8A864420-7B81-4036-9C2D-1125E0EBE363}">
      <dgm:prSet/>
      <dgm:spPr/>
      <dgm:t>
        <a:bodyPr/>
        <a:lstStyle/>
        <a:p>
          <a:endParaRPr lang="en-US"/>
        </a:p>
      </dgm:t>
    </dgm:pt>
    <dgm:pt modelId="{EFBFB6D7-4521-47FE-814B-3F7BB2542E23}">
      <dgm:prSet/>
      <dgm:spPr/>
      <dgm:t>
        <a:bodyPr/>
        <a:lstStyle/>
        <a:p>
          <a:r>
            <a:rPr lang="en-US"/>
            <a:t>Customer Service</a:t>
          </a:r>
        </a:p>
      </dgm:t>
    </dgm:pt>
    <dgm:pt modelId="{EC96097A-2EE2-4BA5-A284-F2E3721F10EB}" type="parTrans" cxnId="{956985B2-268B-4CCE-8D57-BFBE41734D55}">
      <dgm:prSet/>
      <dgm:spPr/>
      <dgm:t>
        <a:bodyPr/>
        <a:lstStyle/>
        <a:p>
          <a:endParaRPr lang="en-US"/>
        </a:p>
      </dgm:t>
    </dgm:pt>
    <dgm:pt modelId="{F7A9A98C-43E0-4E7E-98A9-60A2AEA65602}" type="sibTrans" cxnId="{956985B2-268B-4CCE-8D57-BFBE41734D55}">
      <dgm:prSet/>
      <dgm:spPr/>
      <dgm:t>
        <a:bodyPr/>
        <a:lstStyle/>
        <a:p>
          <a:endParaRPr lang="en-US"/>
        </a:p>
      </dgm:t>
    </dgm:pt>
    <dgm:pt modelId="{AA6FAB81-C4C8-4333-8B8D-B1CE81DA9272}">
      <dgm:prSet/>
      <dgm:spPr/>
      <dgm:t>
        <a:bodyPr/>
        <a:lstStyle/>
        <a:p>
          <a:r>
            <a:rPr lang="en-US"/>
            <a:t>A way to get your dog's haircut for a good price. Not having to pay extra just to get your dog attention.</a:t>
          </a:r>
        </a:p>
      </dgm:t>
    </dgm:pt>
    <dgm:pt modelId="{CAFBFCB1-6DB8-458B-9D98-597D7B9F43D1}" type="parTrans" cxnId="{08E0BA5A-1165-4D32-B40E-DC6FCE24489D}">
      <dgm:prSet/>
      <dgm:spPr/>
      <dgm:t>
        <a:bodyPr/>
        <a:lstStyle/>
        <a:p>
          <a:endParaRPr lang="en-US"/>
        </a:p>
      </dgm:t>
    </dgm:pt>
    <dgm:pt modelId="{10E88CAB-6597-487F-B293-B6EDCFBBF870}" type="sibTrans" cxnId="{08E0BA5A-1165-4D32-B40E-DC6FCE24489D}">
      <dgm:prSet/>
      <dgm:spPr/>
      <dgm:t>
        <a:bodyPr/>
        <a:lstStyle/>
        <a:p>
          <a:endParaRPr lang="en-US"/>
        </a:p>
      </dgm:t>
    </dgm:pt>
    <dgm:pt modelId="{862D84AA-60AB-4A1E-A18C-07BDEAB3D64F}">
      <dgm:prSet/>
      <dgm:spPr/>
      <dgm:t>
        <a:bodyPr/>
        <a:lstStyle/>
        <a:p>
          <a:r>
            <a:rPr lang="en-US"/>
            <a:t>An educated vet working with your dog and first-aid knowledge </a:t>
          </a:r>
        </a:p>
      </dgm:t>
    </dgm:pt>
    <dgm:pt modelId="{CBA34541-F950-4074-8270-CC91060269CC}" type="parTrans" cxnId="{ECD34F14-3F1F-4670-BB8A-4A07BE80FF27}">
      <dgm:prSet/>
      <dgm:spPr/>
      <dgm:t>
        <a:bodyPr/>
        <a:lstStyle/>
        <a:p>
          <a:endParaRPr lang="en-US"/>
        </a:p>
      </dgm:t>
    </dgm:pt>
    <dgm:pt modelId="{5DEF1081-732E-439C-82A2-1A5CE01E1124}" type="sibTrans" cxnId="{ECD34F14-3F1F-4670-BB8A-4A07BE80FF27}">
      <dgm:prSet/>
      <dgm:spPr/>
      <dgm:t>
        <a:bodyPr/>
        <a:lstStyle/>
        <a:p>
          <a:endParaRPr lang="en-US"/>
        </a:p>
      </dgm:t>
    </dgm:pt>
    <dgm:pt modelId="{1CB51CAB-620E-462D-8776-BE7F282B4958}" type="pres">
      <dgm:prSet presAssocID="{C5CDCA20-A2F1-4064-9DD5-C04DDF35D225}" presName="root" presStyleCnt="0">
        <dgm:presLayoutVars>
          <dgm:dir/>
          <dgm:resizeHandles val="exact"/>
        </dgm:presLayoutVars>
      </dgm:prSet>
      <dgm:spPr/>
    </dgm:pt>
    <dgm:pt modelId="{3CB1EDEF-1535-4D21-A6CA-19AA8EBAF2C1}" type="pres">
      <dgm:prSet presAssocID="{252860A7-756A-43AC-A681-126E91300B69}" presName="compNode" presStyleCnt="0"/>
      <dgm:spPr/>
    </dgm:pt>
    <dgm:pt modelId="{0BE1D8DD-C1DE-41E1-A3E1-9C57377A7069}" type="pres">
      <dgm:prSet presAssocID="{252860A7-756A-43AC-A681-126E91300B69}" presName="bgRect" presStyleLbl="bgShp" presStyleIdx="0" presStyleCnt="5"/>
      <dgm:spPr/>
    </dgm:pt>
    <dgm:pt modelId="{9F42ED77-097C-405D-8C77-0150D84A89F0}" type="pres">
      <dgm:prSet presAssocID="{252860A7-756A-43AC-A681-126E91300B69}"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t"/>
        </a:ext>
      </dgm:extLst>
    </dgm:pt>
    <dgm:pt modelId="{80BD4CA7-E235-4DE6-91B9-28D7F5F0D031}" type="pres">
      <dgm:prSet presAssocID="{252860A7-756A-43AC-A681-126E91300B69}" presName="spaceRect" presStyleCnt="0"/>
      <dgm:spPr/>
    </dgm:pt>
    <dgm:pt modelId="{DB2A9CBD-9106-4866-8D22-DFF9EA557BD0}" type="pres">
      <dgm:prSet presAssocID="{252860A7-756A-43AC-A681-126E91300B69}" presName="parTx" presStyleLbl="revTx" presStyleIdx="0" presStyleCnt="5">
        <dgm:presLayoutVars>
          <dgm:chMax val="0"/>
          <dgm:chPref val="0"/>
        </dgm:presLayoutVars>
      </dgm:prSet>
      <dgm:spPr/>
    </dgm:pt>
    <dgm:pt modelId="{589C0201-7DDB-4AE3-A097-CE1A38CA93CC}" type="pres">
      <dgm:prSet presAssocID="{17E1104D-DBAD-4966-8DD8-95FC0090A76D}" presName="sibTrans" presStyleCnt="0"/>
      <dgm:spPr/>
    </dgm:pt>
    <dgm:pt modelId="{B8CA16EC-6A89-4828-9F43-4E7C400348A7}" type="pres">
      <dgm:prSet presAssocID="{713BE57A-5E51-4C34-BA45-2AC89150A000}" presName="compNode" presStyleCnt="0"/>
      <dgm:spPr/>
    </dgm:pt>
    <dgm:pt modelId="{DB25F4E7-D249-4F96-87F3-082702C2BB1B}" type="pres">
      <dgm:prSet presAssocID="{713BE57A-5E51-4C34-BA45-2AC89150A000}" presName="bgRect" presStyleLbl="bgShp" presStyleIdx="1" presStyleCnt="5"/>
      <dgm:spPr/>
    </dgm:pt>
    <dgm:pt modelId="{9D267615-D84E-4F7B-ACC0-4D7F2EAAE47A}" type="pres">
      <dgm:prSet presAssocID="{713BE57A-5E51-4C34-BA45-2AC89150A00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g"/>
        </a:ext>
      </dgm:extLst>
    </dgm:pt>
    <dgm:pt modelId="{EE3070B6-E1A3-47BD-AA17-92D272630344}" type="pres">
      <dgm:prSet presAssocID="{713BE57A-5E51-4C34-BA45-2AC89150A000}" presName="spaceRect" presStyleCnt="0"/>
      <dgm:spPr/>
    </dgm:pt>
    <dgm:pt modelId="{A0B5ADFF-ACF7-44DE-8DCF-690D84F8BFCD}" type="pres">
      <dgm:prSet presAssocID="{713BE57A-5E51-4C34-BA45-2AC89150A000}" presName="parTx" presStyleLbl="revTx" presStyleIdx="1" presStyleCnt="5">
        <dgm:presLayoutVars>
          <dgm:chMax val="0"/>
          <dgm:chPref val="0"/>
        </dgm:presLayoutVars>
      </dgm:prSet>
      <dgm:spPr/>
    </dgm:pt>
    <dgm:pt modelId="{8490F272-2142-4BEE-A76C-78AF387E445D}" type="pres">
      <dgm:prSet presAssocID="{F11C78A5-8553-4BAA-A974-432DB19C8239}" presName="sibTrans" presStyleCnt="0"/>
      <dgm:spPr/>
    </dgm:pt>
    <dgm:pt modelId="{75C8CE14-9A22-4086-B08B-84C99ECAF627}" type="pres">
      <dgm:prSet presAssocID="{EFBFB6D7-4521-47FE-814B-3F7BB2542E23}" presName="compNode" presStyleCnt="0"/>
      <dgm:spPr/>
    </dgm:pt>
    <dgm:pt modelId="{6C1086E9-A689-4B18-B868-263A68E279CB}" type="pres">
      <dgm:prSet presAssocID="{EFBFB6D7-4521-47FE-814B-3F7BB2542E23}" presName="bgRect" presStyleLbl="bgShp" presStyleIdx="2" presStyleCnt="5"/>
      <dgm:spPr/>
    </dgm:pt>
    <dgm:pt modelId="{53FE606E-00EF-4B96-8684-EC0F5104045B}" type="pres">
      <dgm:prSet presAssocID="{EFBFB6D7-4521-47FE-814B-3F7BB2542E2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all center"/>
        </a:ext>
      </dgm:extLst>
    </dgm:pt>
    <dgm:pt modelId="{FA22595A-BEF2-4F18-B005-1E463BCC76FC}" type="pres">
      <dgm:prSet presAssocID="{EFBFB6D7-4521-47FE-814B-3F7BB2542E23}" presName="spaceRect" presStyleCnt="0"/>
      <dgm:spPr/>
    </dgm:pt>
    <dgm:pt modelId="{1BF2BB5A-7634-4B74-9DF0-F17B731E4D01}" type="pres">
      <dgm:prSet presAssocID="{EFBFB6D7-4521-47FE-814B-3F7BB2542E23}" presName="parTx" presStyleLbl="revTx" presStyleIdx="2" presStyleCnt="5">
        <dgm:presLayoutVars>
          <dgm:chMax val="0"/>
          <dgm:chPref val="0"/>
        </dgm:presLayoutVars>
      </dgm:prSet>
      <dgm:spPr/>
    </dgm:pt>
    <dgm:pt modelId="{104CE856-FDC2-4A3A-B065-5C51D90E00F7}" type="pres">
      <dgm:prSet presAssocID="{F7A9A98C-43E0-4E7E-98A9-60A2AEA65602}" presName="sibTrans" presStyleCnt="0"/>
      <dgm:spPr/>
    </dgm:pt>
    <dgm:pt modelId="{3951D251-2609-40E8-B135-E472196038E3}" type="pres">
      <dgm:prSet presAssocID="{AA6FAB81-C4C8-4333-8B8D-B1CE81DA9272}" presName="compNode" presStyleCnt="0"/>
      <dgm:spPr/>
    </dgm:pt>
    <dgm:pt modelId="{F786BF6E-5DFE-4BAA-B574-DBF7E719B647}" type="pres">
      <dgm:prSet presAssocID="{AA6FAB81-C4C8-4333-8B8D-B1CE81DA9272}" presName="bgRect" presStyleLbl="bgShp" presStyleIdx="3" presStyleCnt="5"/>
      <dgm:spPr/>
    </dgm:pt>
    <dgm:pt modelId="{76CA71F3-9415-41BF-B520-C6AF7F3889C3}" type="pres">
      <dgm:prSet presAssocID="{AA6FAB81-C4C8-4333-8B8D-B1CE81DA9272}"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aw Prints"/>
        </a:ext>
      </dgm:extLst>
    </dgm:pt>
    <dgm:pt modelId="{BA5C3945-7849-410B-AEEE-63A050EFF1E8}" type="pres">
      <dgm:prSet presAssocID="{AA6FAB81-C4C8-4333-8B8D-B1CE81DA9272}" presName="spaceRect" presStyleCnt="0"/>
      <dgm:spPr/>
    </dgm:pt>
    <dgm:pt modelId="{52D2F3DB-95D5-4A88-ABAD-D44CE67EF3FE}" type="pres">
      <dgm:prSet presAssocID="{AA6FAB81-C4C8-4333-8B8D-B1CE81DA9272}" presName="parTx" presStyleLbl="revTx" presStyleIdx="3" presStyleCnt="5">
        <dgm:presLayoutVars>
          <dgm:chMax val="0"/>
          <dgm:chPref val="0"/>
        </dgm:presLayoutVars>
      </dgm:prSet>
      <dgm:spPr/>
    </dgm:pt>
    <dgm:pt modelId="{95409510-CAEB-41B5-883A-EE31E08F3EE9}" type="pres">
      <dgm:prSet presAssocID="{10E88CAB-6597-487F-B293-B6EDCFBBF870}" presName="sibTrans" presStyleCnt="0"/>
      <dgm:spPr/>
    </dgm:pt>
    <dgm:pt modelId="{4555AF4D-91D2-4D93-AD4E-B7DB5060FA97}" type="pres">
      <dgm:prSet presAssocID="{862D84AA-60AB-4A1E-A18C-07BDEAB3D64F}" presName="compNode" presStyleCnt="0"/>
      <dgm:spPr/>
    </dgm:pt>
    <dgm:pt modelId="{72E6E8DD-651C-4D84-9013-363E98E3230F}" type="pres">
      <dgm:prSet presAssocID="{862D84AA-60AB-4A1E-A18C-07BDEAB3D64F}" presName="bgRect" presStyleLbl="bgShp" presStyleIdx="4" presStyleCnt="5"/>
      <dgm:spPr/>
    </dgm:pt>
    <dgm:pt modelId="{E1FA8A3B-4914-44FD-80E3-E49CC45E0531}" type="pres">
      <dgm:prSet presAssocID="{862D84AA-60AB-4A1E-A18C-07BDEAB3D64F}"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Veterinarian"/>
        </a:ext>
      </dgm:extLst>
    </dgm:pt>
    <dgm:pt modelId="{97B751A6-D26B-417E-AAE4-5D3AD790D12B}" type="pres">
      <dgm:prSet presAssocID="{862D84AA-60AB-4A1E-A18C-07BDEAB3D64F}" presName="spaceRect" presStyleCnt="0"/>
      <dgm:spPr/>
    </dgm:pt>
    <dgm:pt modelId="{D5244ED5-CD70-4910-A139-2395F2AC44DB}" type="pres">
      <dgm:prSet presAssocID="{862D84AA-60AB-4A1E-A18C-07BDEAB3D64F}" presName="parTx" presStyleLbl="revTx" presStyleIdx="4" presStyleCnt="5">
        <dgm:presLayoutVars>
          <dgm:chMax val="0"/>
          <dgm:chPref val="0"/>
        </dgm:presLayoutVars>
      </dgm:prSet>
      <dgm:spPr/>
    </dgm:pt>
  </dgm:ptLst>
  <dgm:cxnLst>
    <dgm:cxn modelId="{ECD34F14-3F1F-4670-BB8A-4A07BE80FF27}" srcId="{C5CDCA20-A2F1-4064-9DD5-C04DDF35D225}" destId="{862D84AA-60AB-4A1E-A18C-07BDEAB3D64F}" srcOrd="4" destOrd="0" parTransId="{CBA34541-F950-4074-8270-CC91060269CC}" sibTransId="{5DEF1081-732E-439C-82A2-1A5CE01E1124}"/>
    <dgm:cxn modelId="{8A864420-7B81-4036-9C2D-1125E0EBE363}" srcId="{C5CDCA20-A2F1-4064-9DD5-C04DDF35D225}" destId="{713BE57A-5E51-4C34-BA45-2AC89150A000}" srcOrd="1" destOrd="0" parTransId="{C0170644-E1E4-48A1-8F30-D20DCF0A1FDA}" sibTransId="{F11C78A5-8553-4BAA-A974-432DB19C8239}"/>
    <dgm:cxn modelId="{4292A723-3F8A-4CE5-9849-C12F833F3E73}" type="presOf" srcId="{713BE57A-5E51-4C34-BA45-2AC89150A000}" destId="{A0B5ADFF-ACF7-44DE-8DCF-690D84F8BFCD}" srcOrd="0" destOrd="0" presId="urn:microsoft.com/office/officeart/2018/2/layout/IconVerticalSolidList"/>
    <dgm:cxn modelId="{C819DA3A-C31E-4329-8E10-F409DC4458CD}" type="presOf" srcId="{862D84AA-60AB-4A1E-A18C-07BDEAB3D64F}" destId="{D5244ED5-CD70-4910-A139-2395F2AC44DB}" srcOrd="0" destOrd="0" presId="urn:microsoft.com/office/officeart/2018/2/layout/IconVerticalSolidList"/>
    <dgm:cxn modelId="{605C4542-B607-44C9-8B0A-69265F521550}" srcId="{C5CDCA20-A2F1-4064-9DD5-C04DDF35D225}" destId="{252860A7-756A-43AC-A681-126E91300B69}" srcOrd="0" destOrd="0" parTransId="{9A199D3F-FC34-4B61-B55D-ABD3B4083A9B}" sibTransId="{17E1104D-DBAD-4966-8DD8-95FC0090A76D}"/>
    <dgm:cxn modelId="{B60CCA4F-0E19-4B24-9D19-8D0F4C2602F4}" type="presOf" srcId="{C5CDCA20-A2F1-4064-9DD5-C04DDF35D225}" destId="{1CB51CAB-620E-462D-8776-BE7F282B4958}" srcOrd="0" destOrd="0" presId="urn:microsoft.com/office/officeart/2018/2/layout/IconVerticalSolidList"/>
    <dgm:cxn modelId="{08E0BA5A-1165-4D32-B40E-DC6FCE24489D}" srcId="{C5CDCA20-A2F1-4064-9DD5-C04DDF35D225}" destId="{AA6FAB81-C4C8-4333-8B8D-B1CE81DA9272}" srcOrd="3" destOrd="0" parTransId="{CAFBFCB1-6DB8-458B-9D98-597D7B9F43D1}" sibTransId="{10E88CAB-6597-487F-B293-B6EDCFBBF870}"/>
    <dgm:cxn modelId="{9B211588-E829-4024-B0AE-E7A8844B9533}" type="presOf" srcId="{EFBFB6D7-4521-47FE-814B-3F7BB2542E23}" destId="{1BF2BB5A-7634-4B74-9DF0-F17B731E4D01}" srcOrd="0" destOrd="0" presId="urn:microsoft.com/office/officeart/2018/2/layout/IconVerticalSolidList"/>
    <dgm:cxn modelId="{956985B2-268B-4CCE-8D57-BFBE41734D55}" srcId="{C5CDCA20-A2F1-4064-9DD5-C04DDF35D225}" destId="{EFBFB6D7-4521-47FE-814B-3F7BB2542E23}" srcOrd="2" destOrd="0" parTransId="{EC96097A-2EE2-4BA5-A284-F2E3721F10EB}" sibTransId="{F7A9A98C-43E0-4E7E-98A9-60A2AEA65602}"/>
    <dgm:cxn modelId="{B91484C3-225F-497D-A823-A638E9EAEF13}" type="presOf" srcId="{252860A7-756A-43AC-A681-126E91300B69}" destId="{DB2A9CBD-9106-4866-8D22-DFF9EA557BD0}" srcOrd="0" destOrd="0" presId="urn:microsoft.com/office/officeart/2018/2/layout/IconVerticalSolidList"/>
    <dgm:cxn modelId="{314A4CE7-AD85-4DCC-A655-59AF197AD9F0}" type="presOf" srcId="{AA6FAB81-C4C8-4333-8B8D-B1CE81DA9272}" destId="{52D2F3DB-95D5-4A88-ABAD-D44CE67EF3FE}" srcOrd="0" destOrd="0" presId="urn:microsoft.com/office/officeart/2018/2/layout/IconVerticalSolidList"/>
    <dgm:cxn modelId="{8F6F2941-7019-4832-98B3-BD76679DD893}" type="presParOf" srcId="{1CB51CAB-620E-462D-8776-BE7F282B4958}" destId="{3CB1EDEF-1535-4D21-A6CA-19AA8EBAF2C1}" srcOrd="0" destOrd="0" presId="urn:microsoft.com/office/officeart/2018/2/layout/IconVerticalSolidList"/>
    <dgm:cxn modelId="{DA9260DD-1CB0-4861-AAF0-1033320BA51B}" type="presParOf" srcId="{3CB1EDEF-1535-4D21-A6CA-19AA8EBAF2C1}" destId="{0BE1D8DD-C1DE-41E1-A3E1-9C57377A7069}" srcOrd="0" destOrd="0" presId="urn:microsoft.com/office/officeart/2018/2/layout/IconVerticalSolidList"/>
    <dgm:cxn modelId="{494BD925-5D4F-4287-ADC1-61E1E7E682B0}" type="presParOf" srcId="{3CB1EDEF-1535-4D21-A6CA-19AA8EBAF2C1}" destId="{9F42ED77-097C-405D-8C77-0150D84A89F0}" srcOrd="1" destOrd="0" presId="urn:microsoft.com/office/officeart/2018/2/layout/IconVerticalSolidList"/>
    <dgm:cxn modelId="{7B206D83-E8BB-4671-9FFE-F14B2C3020D2}" type="presParOf" srcId="{3CB1EDEF-1535-4D21-A6CA-19AA8EBAF2C1}" destId="{80BD4CA7-E235-4DE6-91B9-28D7F5F0D031}" srcOrd="2" destOrd="0" presId="urn:microsoft.com/office/officeart/2018/2/layout/IconVerticalSolidList"/>
    <dgm:cxn modelId="{99F0BF96-452E-4E22-AC7A-8EBFD6C97323}" type="presParOf" srcId="{3CB1EDEF-1535-4D21-A6CA-19AA8EBAF2C1}" destId="{DB2A9CBD-9106-4866-8D22-DFF9EA557BD0}" srcOrd="3" destOrd="0" presId="urn:microsoft.com/office/officeart/2018/2/layout/IconVerticalSolidList"/>
    <dgm:cxn modelId="{845EC829-E37D-4810-9E94-63A36B19DF91}" type="presParOf" srcId="{1CB51CAB-620E-462D-8776-BE7F282B4958}" destId="{589C0201-7DDB-4AE3-A097-CE1A38CA93CC}" srcOrd="1" destOrd="0" presId="urn:microsoft.com/office/officeart/2018/2/layout/IconVerticalSolidList"/>
    <dgm:cxn modelId="{F2B86230-36B3-4A09-B104-5557BEE4F48D}" type="presParOf" srcId="{1CB51CAB-620E-462D-8776-BE7F282B4958}" destId="{B8CA16EC-6A89-4828-9F43-4E7C400348A7}" srcOrd="2" destOrd="0" presId="urn:microsoft.com/office/officeart/2018/2/layout/IconVerticalSolidList"/>
    <dgm:cxn modelId="{86733657-189B-47BB-BAAD-E41B1DA42A66}" type="presParOf" srcId="{B8CA16EC-6A89-4828-9F43-4E7C400348A7}" destId="{DB25F4E7-D249-4F96-87F3-082702C2BB1B}" srcOrd="0" destOrd="0" presId="urn:microsoft.com/office/officeart/2018/2/layout/IconVerticalSolidList"/>
    <dgm:cxn modelId="{92567325-400E-4363-AD10-788F930C4598}" type="presParOf" srcId="{B8CA16EC-6A89-4828-9F43-4E7C400348A7}" destId="{9D267615-D84E-4F7B-ACC0-4D7F2EAAE47A}" srcOrd="1" destOrd="0" presId="urn:microsoft.com/office/officeart/2018/2/layout/IconVerticalSolidList"/>
    <dgm:cxn modelId="{FF24812F-8C9D-401A-96E1-95437C0922DE}" type="presParOf" srcId="{B8CA16EC-6A89-4828-9F43-4E7C400348A7}" destId="{EE3070B6-E1A3-47BD-AA17-92D272630344}" srcOrd="2" destOrd="0" presId="urn:microsoft.com/office/officeart/2018/2/layout/IconVerticalSolidList"/>
    <dgm:cxn modelId="{2E059E8A-E766-4FCD-A746-7DFD0A05AE18}" type="presParOf" srcId="{B8CA16EC-6A89-4828-9F43-4E7C400348A7}" destId="{A0B5ADFF-ACF7-44DE-8DCF-690D84F8BFCD}" srcOrd="3" destOrd="0" presId="urn:microsoft.com/office/officeart/2018/2/layout/IconVerticalSolidList"/>
    <dgm:cxn modelId="{B1EF0EA3-4548-48D4-AC27-2593257A3164}" type="presParOf" srcId="{1CB51CAB-620E-462D-8776-BE7F282B4958}" destId="{8490F272-2142-4BEE-A76C-78AF387E445D}" srcOrd="3" destOrd="0" presId="urn:microsoft.com/office/officeart/2018/2/layout/IconVerticalSolidList"/>
    <dgm:cxn modelId="{9928032F-B055-43CF-94CE-51BBA806ED62}" type="presParOf" srcId="{1CB51CAB-620E-462D-8776-BE7F282B4958}" destId="{75C8CE14-9A22-4086-B08B-84C99ECAF627}" srcOrd="4" destOrd="0" presId="urn:microsoft.com/office/officeart/2018/2/layout/IconVerticalSolidList"/>
    <dgm:cxn modelId="{07F52159-2997-48A2-A0B7-BDB503D0BAD5}" type="presParOf" srcId="{75C8CE14-9A22-4086-B08B-84C99ECAF627}" destId="{6C1086E9-A689-4B18-B868-263A68E279CB}" srcOrd="0" destOrd="0" presId="urn:microsoft.com/office/officeart/2018/2/layout/IconVerticalSolidList"/>
    <dgm:cxn modelId="{7A2E5D90-B849-4C63-BF97-A8162D165426}" type="presParOf" srcId="{75C8CE14-9A22-4086-B08B-84C99ECAF627}" destId="{53FE606E-00EF-4B96-8684-EC0F5104045B}" srcOrd="1" destOrd="0" presId="urn:microsoft.com/office/officeart/2018/2/layout/IconVerticalSolidList"/>
    <dgm:cxn modelId="{E3430FEC-CAF0-447C-9185-6C8C49D5CEEA}" type="presParOf" srcId="{75C8CE14-9A22-4086-B08B-84C99ECAF627}" destId="{FA22595A-BEF2-4F18-B005-1E463BCC76FC}" srcOrd="2" destOrd="0" presId="urn:microsoft.com/office/officeart/2018/2/layout/IconVerticalSolidList"/>
    <dgm:cxn modelId="{7CBB33D6-23A1-4222-A426-AE23A442C07C}" type="presParOf" srcId="{75C8CE14-9A22-4086-B08B-84C99ECAF627}" destId="{1BF2BB5A-7634-4B74-9DF0-F17B731E4D01}" srcOrd="3" destOrd="0" presId="urn:microsoft.com/office/officeart/2018/2/layout/IconVerticalSolidList"/>
    <dgm:cxn modelId="{5F8BEE80-D092-443A-AC36-A11CA6C760D6}" type="presParOf" srcId="{1CB51CAB-620E-462D-8776-BE7F282B4958}" destId="{104CE856-FDC2-4A3A-B065-5C51D90E00F7}" srcOrd="5" destOrd="0" presId="urn:microsoft.com/office/officeart/2018/2/layout/IconVerticalSolidList"/>
    <dgm:cxn modelId="{98C6299D-EB76-48CD-93F3-44A6FA6EA547}" type="presParOf" srcId="{1CB51CAB-620E-462D-8776-BE7F282B4958}" destId="{3951D251-2609-40E8-B135-E472196038E3}" srcOrd="6" destOrd="0" presId="urn:microsoft.com/office/officeart/2018/2/layout/IconVerticalSolidList"/>
    <dgm:cxn modelId="{3C30C0C3-551C-4C49-B0DC-BCE9AC662972}" type="presParOf" srcId="{3951D251-2609-40E8-B135-E472196038E3}" destId="{F786BF6E-5DFE-4BAA-B574-DBF7E719B647}" srcOrd="0" destOrd="0" presId="urn:microsoft.com/office/officeart/2018/2/layout/IconVerticalSolidList"/>
    <dgm:cxn modelId="{EDD85EC8-3095-4562-B630-24881112A30F}" type="presParOf" srcId="{3951D251-2609-40E8-B135-E472196038E3}" destId="{76CA71F3-9415-41BF-B520-C6AF7F3889C3}" srcOrd="1" destOrd="0" presId="urn:microsoft.com/office/officeart/2018/2/layout/IconVerticalSolidList"/>
    <dgm:cxn modelId="{118BB160-1573-4635-A7DE-802797406E39}" type="presParOf" srcId="{3951D251-2609-40E8-B135-E472196038E3}" destId="{BA5C3945-7849-410B-AEEE-63A050EFF1E8}" srcOrd="2" destOrd="0" presId="urn:microsoft.com/office/officeart/2018/2/layout/IconVerticalSolidList"/>
    <dgm:cxn modelId="{242C99E0-EF58-4135-BF82-6443B500AF33}" type="presParOf" srcId="{3951D251-2609-40E8-B135-E472196038E3}" destId="{52D2F3DB-95D5-4A88-ABAD-D44CE67EF3FE}" srcOrd="3" destOrd="0" presId="urn:microsoft.com/office/officeart/2018/2/layout/IconVerticalSolidList"/>
    <dgm:cxn modelId="{7ECE10D6-24E2-42DF-B16B-A4D5C6A4BF76}" type="presParOf" srcId="{1CB51CAB-620E-462D-8776-BE7F282B4958}" destId="{95409510-CAEB-41B5-883A-EE31E08F3EE9}" srcOrd="7" destOrd="0" presId="urn:microsoft.com/office/officeart/2018/2/layout/IconVerticalSolidList"/>
    <dgm:cxn modelId="{902E8FBC-10A0-4D2F-813E-E47845135BBB}" type="presParOf" srcId="{1CB51CAB-620E-462D-8776-BE7F282B4958}" destId="{4555AF4D-91D2-4D93-AD4E-B7DB5060FA97}" srcOrd="8" destOrd="0" presId="urn:microsoft.com/office/officeart/2018/2/layout/IconVerticalSolidList"/>
    <dgm:cxn modelId="{2B53FDA7-391D-414B-A9A8-58138C9599EA}" type="presParOf" srcId="{4555AF4D-91D2-4D93-AD4E-B7DB5060FA97}" destId="{72E6E8DD-651C-4D84-9013-363E98E3230F}" srcOrd="0" destOrd="0" presId="urn:microsoft.com/office/officeart/2018/2/layout/IconVerticalSolidList"/>
    <dgm:cxn modelId="{D383523C-8F0E-438B-AB39-21DB66A3ADDF}" type="presParOf" srcId="{4555AF4D-91D2-4D93-AD4E-B7DB5060FA97}" destId="{E1FA8A3B-4914-44FD-80E3-E49CC45E0531}" srcOrd="1" destOrd="0" presId="urn:microsoft.com/office/officeart/2018/2/layout/IconVerticalSolidList"/>
    <dgm:cxn modelId="{B07EE2ED-427C-4267-A69B-64FB610146B5}" type="presParOf" srcId="{4555AF4D-91D2-4D93-AD4E-B7DB5060FA97}" destId="{97B751A6-D26B-417E-AAE4-5D3AD790D12B}" srcOrd="2" destOrd="0" presId="urn:microsoft.com/office/officeart/2018/2/layout/IconVerticalSolidList"/>
    <dgm:cxn modelId="{0BFE2300-784F-4EF3-93CF-4936C5278B74}" type="presParOf" srcId="{4555AF4D-91D2-4D93-AD4E-B7DB5060FA97}" destId="{D5244ED5-CD70-4910-A139-2395F2AC44D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49F823E-E725-4937-90A9-CD8527E54A79}"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DFF6E2BE-33D8-4E82-AEED-897BC0E16B70}">
      <dgm:prSet/>
      <dgm:spPr/>
      <dgm:t>
        <a:bodyPr/>
        <a:lstStyle/>
        <a:p>
          <a:r>
            <a:rPr lang="en-US"/>
            <a:t>We want our website to be as easy as possible for all our customer's needs. </a:t>
          </a:r>
        </a:p>
      </dgm:t>
    </dgm:pt>
    <dgm:pt modelId="{EE81040F-D4A7-4D6B-90FE-96B3F3D9BC91}" type="parTrans" cxnId="{DCF51631-6197-4D1B-B5E8-612BF589FC62}">
      <dgm:prSet/>
      <dgm:spPr/>
      <dgm:t>
        <a:bodyPr/>
        <a:lstStyle/>
        <a:p>
          <a:endParaRPr lang="en-US"/>
        </a:p>
      </dgm:t>
    </dgm:pt>
    <dgm:pt modelId="{6875B5A5-A616-4536-88DA-6D7E4EED4C4F}" type="sibTrans" cxnId="{DCF51631-6197-4D1B-B5E8-612BF589FC62}">
      <dgm:prSet/>
      <dgm:spPr/>
      <dgm:t>
        <a:bodyPr/>
        <a:lstStyle/>
        <a:p>
          <a:endParaRPr lang="en-US"/>
        </a:p>
      </dgm:t>
    </dgm:pt>
    <dgm:pt modelId="{CC7CAE3A-BCD0-42D3-AD8C-D8EB93FBD831}">
      <dgm:prSet/>
      <dgm:spPr/>
      <dgm:t>
        <a:bodyPr/>
        <a:lstStyle/>
        <a:p>
          <a:r>
            <a:rPr lang="en-US"/>
            <a:t>This is where we will have a list of the available services we offer, business hours, and contact information for any questions that may need personal assistance.</a:t>
          </a:r>
        </a:p>
      </dgm:t>
    </dgm:pt>
    <dgm:pt modelId="{AFBEB102-60B9-477C-90FE-586CA3A01080}" type="parTrans" cxnId="{228FB194-4063-48ED-ABE5-38D819B3EFEC}">
      <dgm:prSet/>
      <dgm:spPr/>
      <dgm:t>
        <a:bodyPr/>
        <a:lstStyle/>
        <a:p>
          <a:endParaRPr lang="en-US"/>
        </a:p>
      </dgm:t>
    </dgm:pt>
    <dgm:pt modelId="{53A79078-A263-4618-85F6-4CD0D12B8B5E}" type="sibTrans" cxnId="{228FB194-4063-48ED-ABE5-38D819B3EFEC}">
      <dgm:prSet/>
      <dgm:spPr/>
      <dgm:t>
        <a:bodyPr/>
        <a:lstStyle/>
        <a:p>
          <a:endParaRPr lang="en-US"/>
        </a:p>
      </dgm:t>
    </dgm:pt>
    <dgm:pt modelId="{3559A0AD-D682-403C-94ED-0FA7C53DD810}">
      <dgm:prSet/>
      <dgm:spPr/>
      <dgm:t>
        <a:bodyPr/>
        <a:lstStyle/>
        <a:p>
          <a:r>
            <a:rPr lang="en-US"/>
            <a:t>Simple/consumer friendly website that we can market easily.  </a:t>
          </a:r>
        </a:p>
      </dgm:t>
    </dgm:pt>
    <dgm:pt modelId="{EA9751E5-CE52-41D0-A987-6FFF02F9BB0D}" type="parTrans" cxnId="{5AAE3E54-D255-4FBC-9841-CE5779F7FEEC}">
      <dgm:prSet/>
      <dgm:spPr/>
      <dgm:t>
        <a:bodyPr/>
        <a:lstStyle/>
        <a:p>
          <a:endParaRPr lang="en-US"/>
        </a:p>
      </dgm:t>
    </dgm:pt>
    <dgm:pt modelId="{92E88660-6142-431B-B210-4F4B60C4C1BC}" type="sibTrans" cxnId="{5AAE3E54-D255-4FBC-9841-CE5779F7FEEC}">
      <dgm:prSet/>
      <dgm:spPr/>
      <dgm:t>
        <a:bodyPr/>
        <a:lstStyle/>
        <a:p>
          <a:endParaRPr lang="en-US"/>
        </a:p>
      </dgm:t>
    </dgm:pt>
    <dgm:pt modelId="{C81E698A-64ED-416B-8C36-66C83DB4DBCF}" type="pres">
      <dgm:prSet presAssocID="{F49F823E-E725-4937-90A9-CD8527E54A79}" presName="linear" presStyleCnt="0">
        <dgm:presLayoutVars>
          <dgm:animLvl val="lvl"/>
          <dgm:resizeHandles val="exact"/>
        </dgm:presLayoutVars>
      </dgm:prSet>
      <dgm:spPr/>
    </dgm:pt>
    <dgm:pt modelId="{B1387415-2032-41F4-A83B-ABB89B6C139B}" type="pres">
      <dgm:prSet presAssocID="{DFF6E2BE-33D8-4E82-AEED-897BC0E16B70}" presName="parentText" presStyleLbl="node1" presStyleIdx="0" presStyleCnt="3">
        <dgm:presLayoutVars>
          <dgm:chMax val="0"/>
          <dgm:bulletEnabled val="1"/>
        </dgm:presLayoutVars>
      </dgm:prSet>
      <dgm:spPr/>
    </dgm:pt>
    <dgm:pt modelId="{95E3233E-D3D9-4C6D-B1CF-8F5F4523D68D}" type="pres">
      <dgm:prSet presAssocID="{6875B5A5-A616-4536-88DA-6D7E4EED4C4F}" presName="spacer" presStyleCnt="0"/>
      <dgm:spPr/>
    </dgm:pt>
    <dgm:pt modelId="{3A4DF389-25B7-4900-8FD5-3733A93FF654}" type="pres">
      <dgm:prSet presAssocID="{CC7CAE3A-BCD0-42D3-AD8C-D8EB93FBD831}" presName="parentText" presStyleLbl="node1" presStyleIdx="1" presStyleCnt="3">
        <dgm:presLayoutVars>
          <dgm:chMax val="0"/>
          <dgm:bulletEnabled val="1"/>
        </dgm:presLayoutVars>
      </dgm:prSet>
      <dgm:spPr/>
    </dgm:pt>
    <dgm:pt modelId="{1623164A-1A2B-41B0-801E-D336D8EBA7A5}" type="pres">
      <dgm:prSet presAssocID="{53A79078-A263-4618-85F6-4CD0D12B8B5E}" presName="spacer" presStyleCnt="0"/>
      <dgm:spPr/>
    </dgm:pt>
    <dgm:pt modelId="{F771D2BC-6DDB-472C-814A-33275D4F7E7A}" type="pres">
      <dgm:prSet presAssocID="{3559A0AD-D682-403C-94ED-0FA7C53DD810}" presName="parentText" presStyleLbl="node1" presStyleIdx="2" presStyleCnt="3">
        <dgm:presLayoutVars>
          <dgm:chMax val="0"/>
          <dgm:bulletEnabled val="1"/>
        </dgm:presLayoutVars>
      </dgm:prSet>
      <dgm:spPr/>
    </dgm:pt>
  </dgm:ptLst>
  <dgm:cxnLst>
    <dgm:cxn modelId="{DCF51631-6197-4D1B-B5E8-612BF589FC62}" srcId="{F49F823E-E725-4937-90A9-CD8527E54A79}" destId="{DFF6E2BE-33D8-4E82-AEED-897BC0E16B70}" srcOrd="0" destOrd="0" parTransId="{EE81040F-D4A7-4D6B-90FE-96B3F3D9BC91}" sibTransId="{6875B5A5-A616-4536-88DA-6D7E4EED4C4F}"/>
    <dgm:cxn modelId="{FE5E3239-B5D1-43E4-8B72-3BFF34300100}" type="presOf" srcId="{3559A0AD-D682-403C-94ED-0FA7C53DD810}" destId="{F771D2BC-6DDB-472C-814A-33275D4F7E7A}" srcOrd="0" destOrd="0" presId="urn:microsoft.com/office/officeart/2005/8/layout/vList2"/>
    <dgm:cxn modelId="{34036C66-DF67-4A34-A243-11037F7BC833}" type="presOf" srcId="{DFF6E2BE-33D8-4E82-AEED-897BC0E16B70}" destId="{B1387415-2032-41F4-A83B-ABB89B6C139B}" srcOrd="0" destOrd="0" presId="urn:microsoft.com/office/officeart/2005/8/layout/vList2"/>
    <dgm:cxn modelId="{5AAE3E54-D255-4FBC-9841-CE5779F7FEEC}" srcId="{F49F823E-E725-4937-90A9-CD8527E54A79}" destId="{3559A0AD-D682-403C-94ED-0FA7C53DD810}" srcOrd="2" destOrd="0" parTransId="{EA9751E5-CE52-41D0-A987-6FFF02F9BB0D}" sibTransId="{92E88660-6142-431B-B210-4F4B60C4C1BC}"/>
    <dgm:cxn modelId="{228FB194-4063-48ED-ABE5-38D819B3EFEC}" srcId="{F49F823E-E725-4937-90A9-CD8527E54A79}" destId="{CC7CAE3A-BCD0-42D3-AD8C-D8EB93FBD831}" srcOrd="1" destOrd="0" parTransId="{AFBEB102-60B9-477C-90FE-586CA3A01080}" sibTransId="{53A79078-A263-4618-85F6-4CD0D12B8B5E}"/>
    <dgm:cxn modelId="{3D006BA3-E1B7-4CA2-B9DB-30CA3ABA47C1}" type="presOf" srcId="{CC7CAE3A-BCD0-42D3-AD8C-D8EB93FBD831}" destId="{3A4DF389-25B7-4900-8FD5-3733A93FF654}" srcOrd="0" destOrd="0" presId="urn:microsoft.com/office/officeart/2005/8/layout/vList2"/>
    <dgm:cxn modelId="{260DE3C3-5794-4178-948F-D2805F62D2A5}" type="presOf" srcId="{F49F823E-E725-4937-90A9-CD8527E54A79}" destId="{C81E698A-64ED-416B-8C36-66C83DB4DBCF}" srcOrd="0" destOrd="0" presId="urn:microsoft.com/office/officeart/2005/8/layout/vList2"/>
    <dgm:cxn modelId="{32F223D8-87EF-45A6-B558-B45578771FE3}" type="presParOf" srcId="{C81E698A-64ED-416B-8C36-66C83DB4DBCF}" destId="{B1387415-2032-41F4-A83B-ABB89B6C139B}" srcOrd="0" destOrd="0" presId="urn:microsoft.com/office/officeart/2005/8/layout/vList2"/>
    <dgm:cxn modelId="{E71C3EA3-01DF-4243-9702-F9252FDEB556}" type="presParOf" srcId="{C81E698A-64ED-416B-8C36-66C83DB4DBCF}" destId="{95E3233E-D3D9-4C6D-B1CF-8F5F4523D68D}" srcOrd="1" destOrd="0" presId="urn:microsoft.com/office/officeart/2005/8/layout/vList2"/>
    <dgm:cxn modelId="{2E85CFBB-1B9B-49E9-B6BB-3C5B2503CFD6}" type="presParOf" srcId="{C81E698A-64ED-416B-8C36-66C83DB4DBCF}" destId="{3A4DF389-25B7-4900-8FD5-3733A93FF654}" srcOrd="2" destOrd="0" presId="urn:microsoft.com/office/officeart/2005/8/layout/vList2"/>
    <dgm:cxn modelId="{322BCF89-3E76-4580-9F4A-AD0E6EB3535F}" type="presParOf" srcId="{C81E698A-64ED-416B-8C36-66C83DB4DBCF}" destId="{1623164A-1A2B-41B0-801E-D336D8EBA7A5}" srcOrd="3" destOrd="0" presId="urn:microsoft.com/office/officeart/2005/8/layout/vList2"/>
    <dgm:cxn modelId="{32D37EC0-05C3-400E-8C7E-F25EA94AA9C8}" type="presParOf" srcId="{C81E698A-64ED-416B-8C36-66C83DB4DBCF}" destId="{F771D2BC-6DDB-472C-814A-33275D4F7E7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69D080E-E145-43EE-AFB7-1A4C9D1C07AC}" type="doc">
      <dgm:prSet loTypeId="urn:microsoft.com/office/officeart/2018/2/layout/IconCircleList" loCatId="icon" qsTypeId="urn:microsoft.com/office/officeart/2005/8/quickstyle/simple1" qsCatId="simple" csTypeId="urn:microsoft.com/office/officeart/2018/5/colors/Iconchunking_coloredtext_accent0_3" csCatId="mainScheme" phldr="1"/>
      <dgm:spPr/>
      <dgm:t>
        <a:bodyPr/>
        <a:lstStyle/>
        <a:p>
          <a:endParaRPr lang="en-US"/>
        </a:p>
      </dgm:t>
    </dgm:pt>
    <dgm:pt modelId="{9622AA8B-E68B-4151-A603-A7E25CDCAA5F}">
      <dgm:prSet/>
      <dgm:spPr/>
      <dgm:t>
        <a:bodyPr/>
        <a:lstStyle/>
        <a:p>
          <a:pPr>
            <a:lnSpc>
              <a:spcPct val="100000"/>
            </a:lnSpc>
          </a:pPr>
          <a:r>
            <a:rPr lang="en-US"/>
            <a:t>New business, so not many people can give a review to new people to get more business. </a:t>
          </a:r>
        </a:p>
      </dgm:t>
    </dgm:pt>
    <dgm:pt modelId="{CF4E2845-7E3E-405A-881C-5867CD87997C}" type="parTrans" cxnId="{F43B343B-177F-42AA-8949-0AB742B8F859}">
      <dgm:prSet/>
      <dgm:spPr/>
      <dgm:t>
        <a:bodyPr/>
        <a:lstStyle/>
        <a:p>
          <a:endParaRPr lang="en-US"/>
        </a:p>
      </dgm:t>
    </dgm:pt>
    <dgm:pt modelId="{4B6F7F58-CD4A-4EA1-9F2E-91871C2AAB71}" type="sibTrans" cxnId="{F43B343B-177F-42AA-8949-0AB742B8F859}">
      <dgm:prSet/>
      <dgm:spPr/>
      <dgm:t>
        <a:bodyPr/>
        <a:lstStyle/>
        <a:p>
          <a:pPr>
            <a:lnSpc>
              <a:spcPct val="100000"/>
            </a:lnSpc>
          </a:pPr>
          <a:endParaRPr lang="en-US"/>
        </a:p>
      </dgm:t>
    </dgm:pt>
    <dgm:pt modelId="{2611A833-DA11-4501-8E54-F0FBC982F386}">
      <dgm:prSet/>
      <dgm:spPr/>
      <dgm:t>
        <a:bodyPr/>
        <a:lstStyle/>
        <a:p>
          <a:pPr>
            <a:lnSpc>
              <a:spcPct val="100000"/>
            </a:lnSpc>
          </a:pPr>
          <a:r>
            <a:rPr lang="en-US"/>
            <a:t>College students working, this may be a problem to some people that do not like new people working with their dog.</a:t>
          </a:r>
        </a:p>
      </dgm:t>
    </dgm:pt>
    <dgm:pt modelId="{19E0DEC2-B3FA-404E-BC61-ADA50F18B1DB}" type="parTrans" cxnId="{BEFDC17E-FAD8-4F59-BED0-0A3D1C24F71A}">
      <dgm:prSet/>
      <dgm:spPr/>
      <dgm:t>
        <a:bodyPr/>
        <a:lstStyle/>
        <a:p>
          <a:endParaRPr lang="en-US"/>
        </a:p>
      </dgm:t>
    </dgm:pt>
    <dgm:pt modelId="{F217CA21-3C65-4C8E-B259-856B90345597}" type="sibTrans" cxnId="{BEFDC17E-FAD8-4F59-BED0-0A3D1C24F71A}">
      <dgm:prSet/>
      <dgm:spPr/>
      <dgm:t>
        <a:bodyPr/>
        <a:lstStyle/>
        <a:p>
          <a:pPr>
            <a:lnSpc>
              <a:spcPct val="100000"/>
            </a:lnSpc>
          </a:pPr>
          <a:endParaRPr lang="en-US"/>
        </a:p>
      </dgm:t>
    </dgm:pt>
    <dgm:pt modelId="{FACA630F-02AE-4FF9-AC1E-38B31CDF8D7A}">
      <dgm:prSet/>
      <dgm:spPr/>
      <dgm:t>
        <a:bodyPr/>
        <a:lstStyle/>
        <a:p>
          <a:pPr>
            <a:lnSpc>
              <a:spcPct val="100000"/>
            </a:lnSpc>
          </a:pPr>
          <a:r>
            <a:rPr lang="en-US"/>
            <a:t>Not many way's to advertise yet because the business has not opened yet. </a:t>
          </a:r>
        </a:p>
      </dgm:t>
    </dgm:pt>
    <dgm:pt modelId="{179FE888-96DF-40B6-A35D-6D6B3DCBB724}" type="parTrans" cxnId="{432AA184-AAA8-429D-9437-C9958D232C82}">
      <dgm:prSet/>
      <dgm:spPr/>
      <dgm:t>
        <a:bodyPr/>
        <a:lstStyle/>
        <a:p>
          <a:endParaRPr lang="en-US"/>
        </a:p>
      </dgm:t>
    </dgm:pt>
    <dgm:pt modelId="{A66B04AF-B987-4446-B930-C90B8F84B674}" type="sibTrans" cxnId="{432AA184-AAA8-429D-9437-C9958D232C82}">
      <dgm:prSet/>
      <dgm:spPr/>
      <dgm:t>
        <a:bodyPr/>
        <a:lstStyle/>
        <a:p>
          <a:pPr>
            <a:lnSpc>
              <a:spcPct val="100000"/>
            </a:lnSpc>
          </a:pPr>
          <a:endParaRPr lang="en-US"/>
        </a:p>
      </dgm:t>
    </dgm:pt>
    <dgm:pt modelId="{8E5056C6-9B73-41D7-8C7B-F4E2B6DA5354}">
      <dgm:prSet/>
      <dgm:spPr/>
      <dgm:t>
        <a:bodyPr/>
        <a:lstStyle/>
        <a:p>
          <a:pPr>
            <a:lnSpc>
              <a:spcPct val="100000"/>
            </a:lnSpc>
          </a:pPr>
          <a:r>
            <a:rPr lang="en-US"/>
            <a:t>Goals are to diversify offerings and keep focus on superior service and education for customers. </a:t>
          </a:r>
        </a:p>
      </dgm:t>
    </dgm:pt>
    <dgm:pt modelId="{5B96CF01-5581-4866-8E2A-2DD7069895EB}" type="parTrans" cxnId="{B063C44C-E7BE-4A3F-9028-19368AA7B381}">
      <dgm:prSet/>
      <dgm:spPr/>
      <dgm:t>
        <a:bodyPr/>
        <a:lstStyle/>
        <a:p>
          <a:endParaRPr lang="en-US"/>
        </a:p>
      </dgm:t>
    </dgm:pt>
    <dgm:pt modelId="{71D19FFA-4653-4D4A-85B1-EE79A2164C8E}" type="sibTrans" cxnId="{B063C44C-E7BE-4A3F-9028-19368AA7B381}">
      <dgm:prSet/>
      <dgm:spPr/>
      <dgm:t>
        <a:bodyPr/>
        <a:lstStyle/>
        <a:p>
          <a:pPr>
            <a:lnSpc>
              <a:spcPct val="100000"/>
            </a:lnSpc>
          </a:pPr>
          <a:endParaRPr lang="en-US"/>
        </a:p>
      </dgm:t>
    </dgm:pt>
    <dgm:pt modelId="{92D48790-589B-4086-B2C4-7F83F0C096F9}">
      <dgm:prSet/>
      <dgm:spPr/>
      <dgm:t>
        <a:bodyPr/>
        <a:lstStyle/>
        <a:p>
          <a:pPr>
            <a:lnSpc>
              <a:spcPct val="100000"/>
            </a:lnSpc>
          </a:pPr>
          <a:r>
            <a:rPr lang="en-US"/>
            <a:t>Be able to take advantage of new opportunities and slowly but surely improve economic conditions to build growth.  </a:t>
          </a:r>
        </a:p>
      </dgm:t>
    </dgm:pt>
    <dgm:pt modelId="{FF872E79-6ADD-4296-A7AF-E30892662C44}" type="parTrans" cxnId="{4FD1A4E0-552C-4148-8E3E-062E4CEB2EF6}">
      <dgm:prSet/>
      <dgm:spPr/>
      <dgm:t>
        <a:bodyPr/>
        <a:lstStyle/>
        <a:p>
          <a:endParaRPr lang="en-US"/>
        </a:p>
      </dgm:t>
    </dgm:pt>
    <dgm:pt modelId="{7307C544-23B5-4246-86D6-8275933094C7}" type="sibTrans" cxnId="{4FD1A4E0-552C-4148-8E3E-062E4CEB2EF6}">
      <dgm:prSet/>
      <dgm:spPr/>
      <dgm:t>
        <a:bodyPr/>
        <a:lstStyle/>
        <a:p>
          <a:pPr>
            <a:lnSpc>
              <a:spcPct val="100000"/>
            </a:lnSpc>
          </a:pPr>
          <a:endParaRPr lang="en-US"/>
        </a:p>
      </dgm:t>
    </dgm:pt>
    <dgm:pt modelId="{95609307-80B6-4707-A1F0-D78DAF1668F4}">
      <dgm:prSet/>
      <dgm:spPr/>
      <dgm:t>
        <a:bodyPr/>
        <a:lstStyle/>
        <a:p>
          <a:pPr>
            <a:lnSpc>
              <a:spcPct val="100000"/>
            </a:lnSpc>
          </a:pPr>
          <a:r>
            <a:rPr lang="en-US"/>
            <a:t>Risk management in any pet business is important and safety of the pet is always number one priority.</a:t>
          </a:r>
        </a:p>
      </dgm:t>
    </dgm:pt>
    <dgm:pt modelId="{45AF0E4D-3FEF-409D-B220-9A42A38D90E3}" type="parTrans" cxnId="{91908574-5363-405B-BA40-BD5C544861CD}">
      <dgm:prSet/>
      <dgm:spPr/>
      <dgm:t>
        <a:bodyPr/>
        <a:lstStyle/>
        <a:p>
          <a:endParaRPr lang="en-US"/>
        </a:p>
      </dgm:t>
    </dgm:pt>
    <dgm:pt modelId="{F97DCDD2-FCD9-4E70-B5B3-95D2384489CA}" type="sibTrans" cxnId="{91908574-5363-405B-BA40-BD5C544861CD}">
      <dgm:prSet/>
      <dgm:spPr/>
      <dgm:t>
        <a:bodyPr/>
        <a:lstStyle/>
        <a:p>
          <a:endParaRPr lang="en-US"/>
        </a:p>
      </dgm:t>
    </dgm:pt>
    <dgm:pt modelId="{F760B039-FE1F-4877-81E8-3A014B89EA11}" type="pres">
      <dgm:prSet presAssocID="{869D080E-E145-43EE-AFB7-1A4C9D1C07AC}" presName="root" presStyleCnt="0">
        <dgm:presLayoutVars>
          <dgm:dir/>
          <dgm:resizeHandles val="exact"/>
        </dgm:presLayoutVars>
      </dgm:prSet>
      <dgm:spPr/>
    </dgm:pt>
    <dgm:pt modelId="{386A710B-07CA-40AC-96DE-F53FDA3B08FE}" type="pres">
      <dgm:prSet presAssocID="{869D080E-E145-43EE-AFB7-1A4C9D1C07AC}" presName="container" presStyleCnt="0">
        <dgm:presLayoutVars>
          <dgm:dir/>
          <dgm:resizeHandles val="exact"/>
        </dgm:presLayoutVars>
      </dgm:prSet>
      <dgm:spPr/>
    </dgm:pt>
    <dgm:pt modelId="{D44D5BBC-632B-4CFF-8F15-ADCC5CA01D57}" type="pres">
      <dgm:prSet presAssocID="{9622AA8B-E68B-4151-A603-A7E25CDCAA5F}" presName="compNode" presStyleCnt="0"/>
      <dgm:spPr/>
    </dgm:pt>
    <dgm:pt modelId="{93F4BC04-DA90-4301-8A3E-7EAEAFA9606D}" type="pres">
      <dgm:prSet presAssocID="{9622AA8B-E68B-4151-A603-A7E25CDCAA5F}" presName="iconBgRect" presStyleLbl="bgShp" presStyleIdx="0" presStyleCnt="6"/>
      <dgm:spPr/>
    </dgm:pt>
    <dgm:pt modelId="{54358A03-8E4A-4D34-BDDD-40683392C6D5}" type="pres">
      <dgm:prSet presAssocID="{9622AA8B-E68B-4151-A603-A7E25CDCAA5F}"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CB40AE34-1FA3-469A-91DD-AF45534F7C65}" type="pres">
      <dgm:prSet presAssocID="{9622AA8B-E68B-4151-A603-A7E25CDCAA5F}" presName="spaceRect" presStyleCnt="0"/>
      <dgm:spPr/>
    </dgm:pt>
    <dgm:pt modelId="{01494E86-7B01-4EC3-8A41-89CDED991440}" type="pres">
      <dgm:prSet presAssocID="{9622AA8B-E68B-4151-A603-A7E25CDCAA5F}" presName="textRect" presStyleLbl="revTx" presStyleIdx="0" presStyleCnt="6">
        <dgm:presLayoutVars>
          <dgm:chMax val="1"/>
          <dgm:chPref val="1"/>
        </dgm:presLayoutVars>
      </dgm:prSet>
      <dgm:spPr/>
    </dgm:pt>
    <dgm:pt modelId="{AA49908D-6D1F-4012-9D73-35F4AAFC1CF4}" type="pres">
      <dgm:prSet presAssocID="{4B6F7F58-CD4A-4EA1-9F2E-91871C2AAB71}" presName="sibTrans" presStyleLbl="sibTrans2D1" presStyleIdx="0" presStyleCnt="0"/>
      <dgm:spPr/>
    </dgm:pt>
    <dgm:pt modelId="{ECA9FF8E-427E-4652-B31A-1CCB6F5C883F}" type="pres">
      <dgm:prSet presAssocID="{2611A833-DA11-4501-8E54-F0FBC982F386}" presName="compNode" presStyleCnt="0"/>
      <dgm:spPr/>
    </dgm:pt>
    <dgm:pt modelId="{27643C2C-333C-482D-BE40-13EF185E95B1}" type="pres">
      <dgm:prSet presAssocID="{2611A833-DA11-4501-8E54-F0FBC982F386}" presName="iconBgRect" presStyleLbl="bgShp" presStyleIdx="1" presStyleCnt="6"/>
      <dgm:spPr/>
    </dgm:pt>
    <dgm:pt modelId="{89E8A5DB-D1C2-483A-8723-56AFA248784F}" type="pres">
      <dgm:prSet presAssocID="{2611A833-DA11-4501-8E54-F0FBC982F386}"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mster"/>
        </a:ext>
      </dgm:extLst>
    </dgm:pt>
    <dgm:pt modelId="{9490A2DC-C9D1-4166-81F2-CBA0DF90B419}" type="pres">
      <dgm:prSet presAssocID="{2611A833-DA11-4501-8E54-F0FBC982F386}" presName="spaceRect" presStyleCnt="0"/>
      <dgm:spPr/>
    </dgm:pt>
    <dgm:pt modelId="{ECCB4AF6-9F62-4FF7-8D06-F23AB1633CD3}" type="pres">
      <dgm:prSet presAssocID="{2611A833-DA11-4501-8E54-F0FBC982F386}" presName="textRect" presStyleLbl="revTx" presStyleIdx="1" presStyleCnt="6">
        <dgm:presLayoutVars>
          <dgm:chMax val="1"/>
          <dgm:chPref val="1"/>
        </dgm:presLayoutVars>
      </dgm:prSet>
      <dgm:spPr/>
    </dgm:pt>
    <dgm:pt modelId="{93F3712A-87E7-4851-8C30-EF0B2FF4EECA}" type="pres">
      <dgm:prSet presAssocID="{F217CA21-3C65-4C8E-B259-856B90345597}" presName="sibTrans" presStyleLbl="sibTrans2D1" presStyleIdx="0" presStyleCnt="0"/>
      <dgm:spPr/>
    </dgm:pt>
    <dgm:pt modelId="{6A843084-39D8-4778-8EF5-E9D10DC648B2}" type="pres">
      <dgm:prSet presAssocID="{FACA630F-02AE-4FF9-AC1E-38B31CDF8D7A}" presName="compNode" presStyleCnt="0"/>
      <dgm:spPr/>
    </dgm:pt>
    <dgm:pt modelId="{1474C310-BA62-4CEE-916B-6371FE69E705}" type="pres">
      <dgm:prSet presAssocID="{FACA630F-02AE-4FF9-AC1E-38B31CDF8D7A}" presName="iconBgRect" presStyleLbl="bgShp" presStyleIdx="2" presStyleCnt="6"/>
      <dgm:spPr/>
    </dgm:pt>
    <dgm:pt modelId="{14329DAA-5489-458A-A94B-DBAE6FA00B58}" type="pres">
      <dgm:prSet presAssocID="{FACA630F-02AE-4FF9-AC1E-38B31CDF8D7A}"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itcoin"/>
        </a:ext>
      </dgm:extLst>
    </dgm:pt>
    <dgm:pt modelId="{72629A73-FDB3-4D56-8DC5-0647B8872B88}" type="pres">
      <dgm:prSet presAssocID="{FACA630F-02AE-4FF9-AC1E-38B31CDF8D7A}" presName="spaceRect" presStyleCnt="0"/>
      <dgm:spPr/>
    </dgm:pt>
    <dgm:pt modelId="{33039002-2843-4C54-A4C6-F633CB4BE0F2}" type="pres">
      <dgm:prSet presAssocID="{FACA630F-02AE-4FF9-AC1E-38B31CDF8D7A}" presName="textRect" presStyleLbl="revTx" presStyleIdx="2" presStyleCnt="6">
        <dgm:presLayoutVars>
          <dgm:chMax val="1"/>
          <dgm:chPref val="1"/>
        </dgm:presLayoutVars>
      </dgm:prSet>
      <dgm:spPr/>
    </dgm:pt>
    <dgm:pt modelId="{7A7F3716-07E5-44BC-A467-40E2C42BDF9E}" type="pres">
      <dgm:prSet presAssocID="{A66B04AF-B987-4446-B930-C90B8F84B674}" presName="sibTrans" presStyleLbl="sibTrans2D1" presStyleIdx="0" presStyleCnt="0"/>
      <dgm:spPr/>
    </dgm:pt>
    <dgm:pt modelId="{33BF817C-99AA-46D2-9862-C0E56FF2C607}" type="pres">
      <dgm:prSet presAssocID="{8E5056C6-9B73-41D7-8C7B-F4E2B6DA5354}" presName="compNode" presStyleCnt="0"/>
      <dgm:spPr/>
    </dgm:pt>
    <dgm:pt modelId="{E4D8BC10-C297-44B9-B60A-6F4F9AB875DB}" type="pres">
      <dgm:prSet presAssocID="{8E5056C6-9B73-41D7-8C7B-F4E2B6DA5354}" presName="iconBgRect" presStyleLbl="bgShp" presStyleIdx="3" presStyleCnt="6"/>
      <dgm:spPr/>
    </dgm:pt>
    <dgm:pt modelId="{D40B792E-90CF-4DBF-B365-C0CA2A5B4CA9}" type="pres">
      <dgm:prSet presAssocID="{8E5056C6-9B73-41D7-8C7B-F4E2B6DA5354}"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usiness Growth"/>
        </a:ext>
      </dgm:extLst>
    </dgm:pt>
    <dgm:pt modelId="{806E47B6-6E4F-4F10-B5AD-56D6B2A4060D}" type="pres">
      <dgm:prSet presAssocID="{8E5056C6-9B73-41D7-8C7B-F4E2B6DA5354}" presName="spaceRect" presStyleCnt="0"/>
      <dgm:spPr/>
    </dgm:pt>
    <dgm:pt modelId="{87DC4ABA-3E06-41A0-8DCA-636695CCE094}" type="pres">
      <dgm:prSet presAssocID="{8E5056C6-9B73-41D7-8C7B-F4E2B6DA5354}" presName="textRect" presStyleLbl="revTx" presStyleIdx="3" presStyleCnt="6">
        <dgm:presLayoutVars>
          <dgm:chMax val="1"/>
          <dgm:chPref val="1"/>
        </dgm:presLayoutVars>
      </dgm:prSet>
      <dgm:spPr/>
    </dgm:pt>
    <dgm:pt modelId="{A6BF435A-A83B-49C0-9911-2180A51A96E6}" type="pres">
      <dgm:prSet presAssocID="{71D19FFA-4653-4D4A-85B1-EE79A2164C8E}" presName="sibTrans" presStyleLbl="sibTrans2D1" presStyleIdx="0" presStyleCnt="0"/>
      <dgm:spPr/>
    </dgm:pt>
    <dgm:pt modelId="{FB016059-D436-45DA-ABAE-DFEA5124D9EC}" type="pres">
      <dgm:prSet presAssocID="{92D48790-589B-4086-B2C4-7F83F0C096F9}" presName="compNode" presStyleCnt="0"/>
      <dgm:spPr/>
    </dgm:pt>
    <dgm:pt modelId="{093F4FE5-849E-47EB-926C-2FEFD0BB94D5}" type="pres">
      <dgm:prSet presAssocID="{92D48790-589B-4086-B2C4-7F83F0C096F9}" presName="iconBgRect" presStyleLbl="bgShp" presStyleIdx="4" presStyleCnt="6"/>
      <dgm:spPr/>
    </dgm:pt>
    <dgm:pt modelId="{68863E8A-5C75-4780-A8DB-DFAEE77372F7}" type="pres">
      <dgm:prSet presAssocID="{92D48790-589B-4086-B2C4-7F83F0C096F9}"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ar Graph with Upward Trend"/>
        </a:ext>
      </dgm:extLst>
    </dgm:pt>
    <dgm:pt modelId="{0CEA2167-A2EF-4CD5-B9BA-551B2A7996D8}" type="pres">
      <dgm:prSet presAssocID="{92D48790-589B-4086-B2C4-7F83F0C096F9}" presName="spaceRect" presStyleCnt="0"/>
      <dgm:spPr/>
    </dgm:pt>
    <dgm:pt modelId="{B1B41629-EECE-4673-B728-6904D368C16D}" type="pres">
      <dgm:prSet presAssocID="{92D48790-589B-4086-B2C4-7F83F0C096F9}" presName="textRect" presStyleLbl="revTx" presStyleIdx="4" presStyleCnt="6">
        <dgm:presLayoutVars>
          <dgm:chMax val="1"/>
          <dgm:chPref val="1"/>
        </dgm:presLayoutVars>
      </dgm:prSet>
      <dgm:spPr/>
    </dgm:pt>
    <dgm:pt modelId="{5C46BF40-D94A-4CCF-A14A-1E1E8DF62A16}" type="pres">
      <dgm:prSet presAssocID="{7307C544-23B5-4246-86D6-8275933094C7}" presName="sibTrans" presStyleLbl="sibTrans2D1" presStyleIdx="0" presStyleCnt="0"/>
      <dgm:spPr/>
    </dgm:pt>
    <dgm:pt modelId="{088B0C52-0501-4408-BF77-8506FAFA183E}" type="pres">
      <dgm:prSet presAssocID="{95609307-80B6-4707-A1F0-D78DAF1668F4}" presName="compNode" presStyleCnt="0"/>
      <dgm:spPr/>
    </dgm:pt>
    <dgm:pt modelId="{CAED5911-9B60-45BB-BB03-186CE62C9F30}" type="pres">
      <dgm:prSet presAssocID="{95609307-80B6-4707-A1F0-D78DAF1668F4}" presName="iconBgRect" presStyleLbl="bgShp" presStyleIdx="5" presStyleCnt="6"/>
      <dgm:spPr/>
    </dgm:pt>
    <dgm:pt modelId="{426DD202-0E8B-47F2-86FE-F232C5D45E3C}" type="pres">
      <dgm:prSet presAssocID="{95609307-80B6-4707-A1F0-D78DAF1668F4}"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at"/>
        </a:ext>
      </dgm:extLst>
    </dgm:pt>
    <dgm:pt modelId="{756C5AA5-F08C-4467-9E92-846C0565E364}" type="pres">
      <dgm:prSet presAssocID="{95609307-80B6-4707-A1F0-D78DAF1668F4}" presName="spaceRect" presStyleCnt="0"/>
      <dgm:spPr/>
    </dgm:pt>
    <dgm:pt modelId="{F83163F8-2F35-4A8E-A3E2-E1885B99CB75}" type="pres">
      <dgm:prSet presAssocID="{95609307-80B6-4707-A1F0-D78DAF1668F4}" presName="textRect" presStyleLbl="revTx" presStyleIdx="5" presStyleCnt="6">
        <dgm:presLayoutVars>
          <dgm:chMax val="1"/>
          <dgm:chPref val="1"/>
        </dgm:presLayoutVars>
      </dgm:prSet>
      <dgm:spPr/>
    </dgm:pt>
  </dgm:ptLst>
  <dgm:cxnLst>
    <dgm:cxn modelId="{4212C006-27B0-4C1F-A7A1-38B237822E81}" type="presOf" srcId="{A66B04AF-B987-4446-B930-C90B8F84B674}" destId="{7A7F3716-07E5-44BC-A467-40E2C42BDF9E}" srcOrd="0" destOrd="0" presId="urn:microsoft.com/office/officeart/2018/2/layout/IconCircleList"/>
    <dgm:cxn modelId="{EF913F20-7F52-4CFC-BACF-8DC2BCF5F061}" type="presOf" srcId="{9622AA8B-E68B-4151-A603-A7E25CDCAA5F}" destId="{01494E86-7B01-4EC3-8A41-89CDED991440}" srcOrd="0" destOrd="0" presId="urn:microsoft.com/office/officeart/2018/2/layout/IconCircleList"/>
    <dgm:cxn modelId="{EB2B1B24-B3DB-466D-8390-55AFFECE895E}" type="presOf" srcId="{F217CA21-3C65-4C8E-B259-856B90345597}" destId="{93F3712A-87E7-4851-8C30-EF0B2FF4EECA}" srcOrd="0" destOrd="0" presId="urn:microsoft.com/office/officeart/2018/2/layout/IconCircleList"/>
    <dgm:cxn modelId="{95AF2E2B-CD97-43C6-85A2-F52575DC12E1}" type="presOf" srcId="{8E5056C6-9B73-41D7-8C7B-F4E2B6DA5354}" destId="{87DC4ABA-3E06-41A0-8DCA-636695CCE094}" srcOrd="0" destOrd="0" presId="urn:microsoft.com/office/officeart/2018/2/layout/IconCircleList"/>
    <dgm:cxn modelId="{F43B343B-177F-42AA-8949-0AB742B8F859}" srcId="{869D080E-E145-43EE-AFB7-1A4C9D1C07AC}" destId="{9622AA8B-E68B-4151-A603-A7E25CDCAA5F}" srcOrd="0" destOrd="0" parTransId="{CF4E2845-7E3E-405A-881C-5867CD87997C}" sibTransId="{4B6F7F58-CD4A-4EA1-9F2E-91871C2AAB71}"/>
    <dgm:cxn modelId="{8E177A46-2FB5-4BE6-930F-DBC1E090EAB2}" type="presOf" srcId="{2611A833-DA11-4501-8E54-F0FBC982F386}" destId="{ECCB4AF6-9F62-4FF7-8D06-F23AB1633CD3}" srcOrd="0" destOrd="0" presId="urn:microsoft.com/office/officeart/2018/2/layout/IconCircleList"/>
    <dgm:cxn modelId="{B063C44C-E7BE-4A3F-9028-19368AA7B381}" srcId="{869D080E-E145-43EE-AFB7-1A4C9D1C07AC}" destId="{8E5056C6-9B73-41D7-8C7B-F4E2B6DA5354}" srcOrd="3" destOrd="0" parTransId="{5B96CF01-5581-4866-8E2A-2DD7069895EB}" sibTransId="{71D19FFA-4653-4D4A-85B1-EE79A2164C8E}"/>
    <dgm:cxn modelId="{417C6552-8021-4D46-9200-CAFA9C87E130}" type="presOf" srcId="{FACA630F-02AE-4FF9-AC1E-38B31CDF8D7A}" destId="{33039002-2843-4C54-A4C6-F633CB4BE0F2}" srcOrd="0" destOrd="0" presId="urn:microsoft.com/office/officeart/2018/2/layout/IconCircleList"/>
    <dgm:cxn modelId="{91908574-5363-405B-BA40-BD5C544861CD}" srcId="{869D080E-E145-43EE-AFB7-1A4C9D1C07AC}" destId="{95609307-80B6-4707-A1F0-D78DAF1668F4}" srcOrd="5" destOrd="0" parTransId="{45AF0E4D-3FEF-409D-B220-9A42A38D90E3}" sibTransId="{F97DCDD2-FCD9-4E70-B5B3-95D2384489CA}"/>
    <dgm:cxn modelId="{0220F678-AC0E-4238-AD20-42BFA0C3C228}" type="presOf" srcId="{92D48790-589B-4086-B2C4-7F83F0C096F9}" destId="{B1B41629-EECE-4673-B728-6904D368C16D}" srcOrd="0" destOrd="0" presId="urn:microsoft.com/office/officeart/2018/2/layout/IconCircleList"/>
    <dgm:cxn modelId="{BEFDC17E-FAD8-4F59-BED0-0A3D1C24F71A}" srcId="{869D080E-E145-43EE-AFB7-1A4C9D1C07AC}" destId="{2611A833-DA11-4501-8E54-F0FBC982F386}" srcOrd="1" destOrd="0" parTransId="{19E0DEC2-B3FA-404E-BC61-ADA50F18B1DB}" sibTransId="{F217CA21-3C65-4C8E-B259-856B90345597}"/>
    <dgm:cxn modelId="{432AA184-AAA8-429D-9437-C9958D232C82}" srcId="{869D080E-E145-43EE-AFB7-1A4C9D1C07AC}" destId="{FACA630F-02AE-4FF9-AC1E-38B31CDF8D7A}" srcOrd="2" destOrd="0" parTransId="{179FE888-96DF-40B6-A35D-6D6B3DCBB724}" sibTransId="{A66B04AF-B987-4446-B930-C90B8F84B674}"/>
    <dgm:cxn modelId="{DB0367A0-2532-43C3-B07D-02EA0346B2DA}" type="presOf" srcId="{4B6F7F58-CD4A-4EA1-9F2E-91871C2AAB71}" destId="{AA49908D-6D1F-4012-9D73-35F4AAFC1CF4}" srcOrd="0" destOrd="0" presId="urn:microsoft.com/office/officeart/2018/2/layout/IconCircleList"/>
    <dgm:cxn modelId="{C1722BBA-2647-4CFE-AE82-8D9648519789}" type="presOf" srcId="{71D19FFA-4653-4D4A-85B1-EE79A2164C8E}" destId="{A6BF435A-A83B-49C0-9911-2180A51A96E6}" srcOrd="0" destOrd="0" presId="urn:microsoft.com/office/officeart/2018/2/layout/IconCircleList"/>
    <dgm:cxn modelId="{6A8CE7CB-42DD-4B2A-A938-FE3DF5AEF725}" type="presOf" srcId="{95609307-80B6-4707-A1F0-D78DAF1668F4}" destId="{F83163F8-2F35-4A8E-A3E2-E1885B99CB75}" srcOrd="0" destOrd="0" presId="urn:microsoft.com/office/officeart/2018/2/layout/IconCircleList"/>
    <dgm:cxn modelId="{814782D7-BF3C-47F9-A591-103034A1A6B7}" type="presOf" srcId="{7307C544-23B5-4246-86D6-8275933094C7}" destId="{5C46BF40-D94A-4CCF-A14A-1E1E8DF62A16}" srcOrd="0" destOrd="0" presId="urn:microsoft.com/office/officeart/2018/2/layout/IconCircleList"/>
    <dgm:cxn modelId="{4FD1A4E0-552C-4148-8E3E-062E4CEB2EF6}" srcId="{869D080E-E145-43EE-AFB7-1A4C9D1C07AC}" destId="{92D48790-589B-4086-B2C4-7F83F0C096F9}" srcOrd="4" destOrd="0" parTransId="{FF872E79-6ADD-4296-A7AF-E30892662C44}" sibTransId="{7307C544-23B5-4246-86D6-8275933094C7}"/>
    <dgm:cxn modelId="{BDB1E1FF-59FE-4F03-8CA3-C15F2CB3C2F9}" type="presOf" srcId="{869D080E-E145-43EE-AFB7-1A4C9D1C07AC}" destId="{F760B039-FE1F-4877-81E8-3A014B89EA11}" srcOrd="0" destOrd="0" presId="urn:microsoft.com/office/officeart/2018/2/layout/IconCircleList"/>
    <dgm:cxn modelId="{7CB2ABB5-3145-4F5E-AE36-BEE69C670542}" type="presParOf" srcId="{F760B039-FE1F-4877-81E8-3A014B89EA11}" destId="{386A710B-07CA-40AC-96DE-F53FDA3B08FE}" srcOrd="0" destOrd="0" presId="urn:microsoft.com/office/officeart/2018/2/layout/IconCircleList"/>
    <dgm:cxn modelId="{04CF5A0A-7557-4A31-A86A-D05ACEE2F4BB}" type="presParOf" srcId="{386A710B-07CA-40AC-96DE-F53FDA3B08FE}" destId="{D44D5BBC-632B-4CFF-8F15-ADCC5CA01D57}" srcOrd="0" destOrd="0" presId="urn:microsoft.com/office/officeart/2018/2/layout/IconCircleList"/>
    <dgm:cxn modelId="{E46E20CB-6396-477A-A875-FF89C07F658A}" type="presParOf" srcId="{D44D5BBC-632B-4CFF-8F15-ADCC5CA01D57}" destId="{93F4BC04-DA90-4301-8A3E-7EAEAFA9606D}" srcOrd="0" destOrd="0" presId="urn:microsoft.com/office/officeart/2018/2/layout/IconCircleList"/>
    <dgm:cxn modelId="{C9615890-92E1-40FE-BC6B-29FAD8246E72}" type="presParOf" srcId="{D44D5BBC-632B-4CFF-8F15-ADCC5CA01D57}" destId="{54358A03-8E4A-4D34-BDDD-40683392C6D5}" srcOrd="1" destOrd="0" presId="urn:microsoft.com/office/officeart/2018/2/layout/IconCircleList"/>
    <dgm:cxn modelId="{33D1D2A5-ACD0-4AB8-8545-BB87F9611C74}" type="presParOf" srcId="{D44D5BBC-632B-4CFF-8F15-ADCC5CA01D57}" destId="{CB40AE34-1FA3-469A-91DD-AF45534F7C65}" srcOrd="2" destOrd="0" presId="urn:microsoft.com/office/officeart/2018/2/layout/IconCircleList"/>
    <dgm:cxn modelId="{05D8BA54-E842-407F-8B97-BB535474D2BC}" type="presParOf" srcId="{D44D5BBC-632B-4CFF-8F15-ADCC5CA01D57}" destId="{01494E86-7B01-4EC3-8A41-89CDED991440}" srcOrd="3" destOrd="0" presId="urn:microsoft.com/office/officeart/2018/2/layout/IconCircleList"/>
    <dgm:cxn modelId="{BAC3CBA8-FBB0-4BE2-B3F2-16C0EE346B57}" type="presParOf" srcId="{386A710B-07CA-40AC-96DE-F53FDA3B08FE}" destId="{AA49908D-6D1F-4012-9D73-35F4AAFC1CF4}" srcOrd="1" destOrd="0" presId="urn:microsoft.com/office/officeart/2018/2/layout/IconCircleList"/>
    <dgm:cxn modelId="{1CF5A522-97D8-4FE0-B6FD-B7045C08D0CB}" type="presParOf" srcId="{386A710B-07CA-40AC-96DE-F53FDA3B08FE}" destId="{ECA9FF8E-427E-4652-B31A-1CCB6F5C883F}" srcOrd="2" destOrd="0" presId="urn:microsoft.com/office/officeart/2018/2/layout/IconCircleList"/>
    <dgm:cxn modelId="{E7B90D64-B521-42B8-A73C-6B1F68DEC3C6}" type="presParOf" srcId="{ECA9FF8E-427E-4652-B31A-1CCB6F5C883F}" destId="{27643C2C-333C-482D-BE40-13EF185E95B1}" srcOrd="0" destOrd="0" presId="urn:microsoft.com/office/officeart/2018/2/layout/IconCircleList"/>
    <dgm:cxn modelId="{2B0CC34B-6585-45B2-AD65-86F18DA5CEE3}" type="presParOf" srcId="{ECA9FF8E-427E-4652-B31A-1CCB6F5C883F}" destId="{89E8A5DB-D1C2-483A-8723-56AFA248784F}" srcOrd="1" destOrd="0" presId="urn:microsoft.com/office/officeart/2018/2/layout/IconCircleList"/>
    <dgm:cxn modelId="{A30A359C-22AC-46F2-9596-E155916D3DBE}" type="presParOf" srcId="{ECA9FF8E-427E-4652-B31A-1CCB6F5C883F}" destId="{9490A2DC-C9D1-4166-81F2-CBA0DF90B419}" srcOrd="2" destOrd="0" presId="urn:microsoft.com/office/officeart/2018/2/layout/IconCircleList"/>
    <dgm:cxn modelId="{76105F80-E480-407B-8BF6-2B49BADE6169}" type="presParOf" srcId="{ECA9FF8E-427E-4652-B31A-1CCB6F5C883F}" destId="{ECCB4AF6-9F62-4FF7-8D06-F23AB1633CD3}" srcOrd="3" destOrd="0" presId="urn:microsoft.com/office/officeart/2018/2/layout/IconCircleList"/>
    <dgm:cxn modelId="{49098F0E-967B-4711-A54C-6F93F3F2AF4C}" type="presParOf" srcId="{386A710B-07CA-40AC-96DE-F53FDA3B08FE}" destId="{93F3712A-87E7-4851-8C30-EF0B2FF4EECA}" srcOrd="3" destOrd="0" presId="urn:microsoft.com/office/officeart/2018/2/layout/IconCircleList"/>
    <dgm:cxn modelId="{1A315DBF-E477-41CC-A909-EE82DE71D4C2}" type="presParOf" srcId="{386A710B-07CA-40AC-96DE-F53FDA3B08FE}" destId="{6A843084-39D8-4778-8EF5-E9D10DC648B2}" srcOrd="4" destOrd="0" presId="urn:microsoft.com/office/officeart/2018/2/layout/IconCircleList"/>
    <dgm:cxn modelId="{F8170D0C-31CA-4D0A-BCC3-CF10C0050E3D}" type="presParOf" srcId="{6A843084-39D8-4778-8EF5-E9D10DC648B2}" destId="{1474C310-BA62-4CEE-916B-6371FE69E705}" srcOrd="0" destOrd="0" presId="urn:microsoft.com/office/officeart/2018/2/layout/IconCircleList"/>
    <dgm:cxn modelId="{178A6EB4-0B3D-4636-A79F-61769A646A18}" type="presParOf" srcId="{6A843084-39D8-4778-8EF5-E9D10DC648B2}" destId="{14329DAA-5489-458A-A94B-DBAE6FA00B58}" srcOrd="1" destOrd="0" presId="urn:microsoft.com/office/officeart/2018/2/layout/IconCircleList"/>
    <dgm:cxn modelId="{47348B67-9725-4AE0-A147-323F6410A082}" type="presParOf" srcId="{6A843084-39D8-4778-8EF5-E9D10DC648B2}" destId="{72629A73-FDB3-4D56-8DC5-0647B8872B88}" srcOrd="2" destOrd="0" presId="urn:microsoft.com/office/officeart/2018/2/layout/IconCircleList"/>
    <dgm:cxn modelId="{736A4141-8FD7-4FA0-A2A1-3BD787C898CF}" type="presParOf" srcId="{6A843084-39D8-4778-8EF5-E9D10DC648B2}" destId="{33039002-2843-4C54-A4C6-F633CB4BE0F2}" srcOrd="3" destOrd="0" presId="urn:microsoft.com/office/officeart/2018/2/layout/IconCircleList"/>
    <dgm:cxn modelId="{CE510F2E-1A53-4571-BB78-F59CCA82CEDB}" type="presParOf" srcId="{386A710B-07CA-40AC-96DE-F53FDA3B08FE}" destId="{7A7F3716-07E5-44BC-A467-40E2C42BDF9E}" srcOrd="5" destOrd="0" presId="urn:microsoft.com/office/officeart/2018/2/layout/IconCircleList"/>
    <dgm:cxn modelId="{1A672678-DDC1-458E-80FC-D004B0173673}" type="presParOf" srcId="{386A710B-07CA-40AC-96DE-F53FDA3B08FE}" destId="{33BF817C-99AA-46D2-9862-C0E56FF2C607}" srcOrd="6" destOrd="0" presId="urn:microsoft.com/office/officeart/2018/2/layout/IconCircleList"/>
    <dgm:cxn modelId="{4749F31A-DCB5-40E9-A015-84B0B902BC90}" type="presParOf" srcId="{33BF817C-99AA-46D2-9862-C0E56FF2C607}" destId="{E4D8BC10-C297-44B9-B60A-6F4F9AB875DB}" srcOrd="0" destOrd="0" presId="urn:microsoft.com/office/officeart/2018/2/layout/IconCircleList"/>
    <dgm:cxn modelId="{56D3D9B3-3D70-481D-9953-0D0A59BE6DC9}" type="presParOf" srcId="{33BF817C-99AA-46D2-9862-C0E56FF2C607}" destId="{D40B792E-90CF-4DBF-B365-C0CA2A5B4CA9}" srcOrd="1" destOrd="0" presId="urn:microsoft.com/office/officeart/2018/2/layout/IconCircleList"/>
    <dgm:cxn modelId="{824C559C-4A75-4906-A11E-F72E84520A23}" type="presParOf" srcId="{33BF817C-99AA-46D2-9862-C0E56FF2C607}" destId="{806E47B6-6E4F-4F10-B5AD-56D6B2A4060D}" srcOrd="2" destOrd="0" presId="urn:microsoft.com/office/officeart/2018/2/layout/IconCircleList"/>
    <dgm:cxn modelId="{4CE41C81-A9CB-4C01-BCEE-DF7A166A443C}" type="presParOf" srcId="{33BF817C-99AA-46D2-9862-C0E56FF2C607}" destId="{87DC4ABA-3E06-41A0-8DCA-636695CCE094}" srcOrd="3" destOrd="0" presId="urn:microsoft.com/office/officeart/2018/2/layout/IconCircleList"/>
    <dgm:cxn modelId="{8274DCDE-7EF2-41A0-9B1C-5F94DE23EC77}" type="presParOf" srcId="{386A710B-07CA-40AC-96DE-F53FDA3B08FE}" destId="{A6BF435A-A83B-49C0-9911-2180A51A96E6}" srcOrd="7" destOrd="0" presId="urn:microsoft.com/office/officeart/2018/2/layout/IconCircleList"/>
    <dgm:cxn modelId="{71571E6E-974A-4F14-A3F5-703CDD73BA4A}" type="presParOf" srcId="{386A710B-07CA-40AC-96DE-F53FDA3B08FE}" destId="{FB016059-D436-45DA-ABAE-DFEA5124D9EC}" srcOrd="8" destOrd="0" presId="urn:microsoft.com/office/officeart/2018/2/layout/IconCircleList"/>
    <dgm:cxn modelId="{04E27678-BFC4-40C2-A01E-1FC13CB05911}" type="presParOf" srcId="{FB016059-D436-45DA-ABAE-DFEA5124D9EC}" destId="{093F4FE5-849E-47EB-926C-2FEFD0BB94D5}" srcOrd="0" destOrd="0" presId="urn:microsoft.com/office/officeart/2018/2/layout/IconCircleList"/>
    <dgm:cxn modelId="{8BB3B137-09F8-4E21-BEF6-A0DA42CE9D6E}" type="presParOf" srcId="{FB016059-D436-45DA-ABAE-DFEA5124D9EC}" destId="{68863E8A-5C75-4780-A8DB-DFAEE77372F7}" srcOrd="1" destOrd="0" presId="urn:microsoft.com/office/officeart/2018/2/layout/IconCircleList"/>
    <dgm:cxn modelId="{9D248328-6506-41E4-92C2-EBE188F9152A}" type="presParOf" srcId="{FB016059-D436-45DA-ABAE-DFEA5124D9EC}" destId="{0CEA2167-A2EF-4CD5-B9BA-551B2A7996D8}" srcOrd="2" destOrd="0" presId="urn:microsoft.com/office/officeart/2018/2/layout/IconCircleList"/>
    <dgm:cxn modelId="{404698CD-F23A-424D-8945-282176A19EE7}" type="presParOf" srcId="{FB016059-D436-45DA-ABAE-DFEA5124D9EC}" destId="{B1B41629-EECE-4673-B728-6904D368C16D}" srcOrd="3" destOrd="0" presId="urn:microsoft.com/office/officeart/2018/2/layout/IconCircleList"/>
    <dgm:cxn modelId="{E1C189C9-15ED-4263-812C-E944379572CA}" type="presParOf" srcId="{386A710B-07CA-40AC-96DE-F53FDA3B08FE}" destId="{5C46BF40-D94A-4CCF-A14A-1E1E8DF62A16}" srcOrd="9" destOrd="0" presId="urn:microsoft.com/office/officeart/2018/2/layout/IconCircleList"/>
    <dgm:cxn modelId="{10225C68-BC9B-4125-B9CC-DA0AE0DA804D}" type="presParOf" srcId="{386A710B-07CA-40AC-96DE-F53FDA3B08FE}" destId="{088B0C52-0501-4408-BF77-8506FAFA183E}" srcOrd="10" destOrd="0" presId="urn:microsoft.com/office/officeart/2018/2/layout/IconCircleList"/>
    <dgm:cxn modelId="{994C7FC7-9E7D-4CC4-ABDF-25FE13EC43CB}" type="presParOf" srcId="{088B0C52-0501-4408-BF77-8506FAFA183E}" destId="{CAED5911-9B60-45BB-BB03-186CE62C9F30}" srcOrd="0" destOrd="0" presId="urn:microsoft.com/office/officeart/2018/2/layout/IconCircleList"/>
    <dgm:cxn modelId="{AD52BE90-B357-4FDF-8AC7-451C4469DC6A}" type="presParOf" srcId="{088B0C52-0501-4408-BF77-8506FAFA183E}" destId="{426DD202-0E8B-47F2-86FE-F232C5D45E3C}" srcOrd="1" destOrd="0" presId="urn:microsoft.com/office/officeart/2018/2/layout/IconCircleList"/>
    <dgm:cxn modelId="{BCBCB2D8-CE6D-4F17-A031-1BB23A9C05C1}" type="presParOf" srcId="{088B0C52-0501-4408-BF77-8506FAFA183E}" destId="{756C5AA5-F08C-4467-9E92-846C0565E364}" srcOrd="2" destOrd="0" presId="urn:microsoft.com/office/officeart/2018/2/layout/IconCircleList"/>
    <dgm:cxn modelId="{5DC64473-5B61-4ABD-AC95-BF9422BC2B1E}" type="presParOf" srcId="{088B0C52-0501-4408-BF77-8506FAFA183E}" destId="{F83163F8-2F35-4A8E-A3E2-E1885B99CB75}"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38527EF-AEB1-4BD1-A245-2A6C2000D4D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CF063D02-C1E3-453F-8B6A-84C05B0ACC15}">
      <dgm:prSet/>
      <dgm:spPr/>
      <dgm:t>
        <a:bodyPr/>
        <a:lstStyle/>
        <a:p>
          <a:r>
            <a:rPr lang="en-US"/>
            <a:t>Because the business has not opened yet, we cannot tell what works well and what does not, but we tell you what we have added to the building to help make sure everything works well, such as</a:t>
          </a:r>
        </a:p>
      </dgm:t>
    </dgm:pt>
    <dgm:pt modelId="{B5223F7C-F0AA-484F-AE83-A7EA813C6EEC}" type="parTrans" cxnId="{92BA0F12-1558-45E2-BD92-D42EC3713C92}">
      <dgm:prSet/>
      <dgm:spPr/>
      <dgm:t>
        <a:bodyPr/>
        <a:lstStyle/>
        <a:p>
          <a:endParaRPr lang="en-US"/>
        </a:p>
      </dgm:t>
    </dgm:pt>
    <dgm:pt modelId="{0F677ABC-428A-4349-954F-22E1BA6C397B}" type="sibTrans" cxnId="{92BA0F12-1558-45E2-BD92-D42EC3713C92}">
      <dgm:prSet/>
      <dgm:spPr/>
      <dgm:t>
        <a:bodyPr/>
        <a:lstStyle/>
        <a:p>
          <a:endParaRPr lang="en-US"/>
        </a:p>
      </dgm:t>
    </dgm:pt>
    <dgm:pt modelId="{B5C4DF78-FFBE-4E0A-8168-38D120819053}">
      <dgm:prSet/>
      <dgm:spPr/>
      <dgm:t>
        <a:bodyPr/>
        <a:lstStyle/>
        <a:p>
          <a:r>
            <a:rPr lang="en-US"/>
            <a:t>Different size dog beds </a:t>
          </a:r>
        </a:p>
      </dgm:t>
    </dgm:pt>
    <dgm:pt modelId="{4B7A6F18-58D4-4F7E-878A-7A4CB2CD51C5}" type="parTrans" cxnId="{2F7283FB-8383-4138-8489-7652A58B76E7}">
      <dgm:prSet/>
      <dgm:spPr/>
      <dgm:t>
        <a:bodyPr/>
        <a:lstStyle/>
        <a:p>
          <a:endParaRPr lang="en-US"/>
        </a:p>
      </dgm:t>
    </dgm:pt>
    <dgm:pt modelId="{42211B40-615D-4F77-9A74-F8EA2A7CB659}" type="sibTrans" cxnId="{2F7283FB-8383-4138-8489-7652A58B76E7}">
      <dgm:prSet/>
      <dgm:spPr/>
      <dgm:t>
        <a:bodyPr/>
        <a:lstStyle/>
        <a:p>
          <a:endParaRPr lang="en-US"/>
        </a:p>
      </dgm:t>
    </dgm:pt>
    <dgm:pt modelId="{4D2F8990-E947-430A-813F-1183501A0F7E}">
      <dgm:prSet/>
      <dgm:spPr/>
      <dgm:t>
        <a:bodyPr/>
        <a:lstStyle/>
        <a:p>
          <a:r>
            <a:rPr lang="en-US"/>
            <a:t>Doggie doors that open and close easy for workers</a:t>
          </a:r>
        </a:p>
      </dgm:t>
    </dgm:pt>
    <dgm:pt modelId="{E1B15389-8F9D-450C-A69F-FE0C74A8A883}" type="parTrans" cxnId="{CE9B3DB5-75CF-493F-BC08-6B1DC1FF75F8}">
      <dgm:prSet/>
      <dgm:spPr/>
      <dgm:t>
        <a:bodyPr/>
        <a:lstStyle/>
        <a:p>
          <a:endParaRPr lang="en-US"/>
        </a:p>
      </dgm:t>
    </dgm:pt>
    <dgm:pt modelId="{DBEE6E89-97A4-4A21-9E5F-31C98B2116FD}" type="sibTrans" cxnId="{CE9B3DB5-75CF-493F-BC08-6B1DC1FF75F8}">
      <dgm:prSet/>
      <dgm:spPr/>
      <dgm:t>
        <a:bodyPr/>
        <a:lstStyle/>
        <a:p>
          <a:endParaRPr lang="en-US"/>
        </a:p>
      </dgm:t>
    </dgm:pt>
    <dgm:pt modelId="{DCCC6BDB-D4D2-4191-B213-60082A14156C}">
      <dgm:prSet/>
      <dgm:spPr/>
      <dgm:t>
        <a:bodyPr/>
        <a:lstStyle/>
        <a:p>
          <a:r>
            <a:rPr lang="en-US"/>
            <a:t>Adding a fence for the dogs to be able to have free time outside and elimination purposes</a:t>
          </a:r>
        </a:p>
      </dgm:t>
    </dgm:pt>
    <dgm:pt modelId="{7C7ADA86-ED12-4386-9F2C-AF1AAF1D9FF2}" type="parTrans" cxnId="{D40CD4E8-812B-4A16-8FDD-3902546C5390}">
      <dgm:prSet/>
      <dgm:spPr/>
      <dgm:t>
        <a:bodyPr/>
        <a:lstStyle/>
        <a:p>
          <a:endParaRPr lang="en-US"/>
        </a:p>
      </dgm:t>
    </dgm:pt>
    <dgm:pt modelId="{F6B50386-6007-417D-93DB-EC0550C973C3}" type="sibTrans" cxnId="{D40CD4E8-812B-4A16-8FDD-3902546C5390}">
      <dgm:prSet/>
      <dgm:spPr/>
      <dgm:t>
        <a:bodyPr/>
        <a:lstStyle/>
        <a:p>
          <a:endParaRPr lang="en-US"/>
        </a:p>
      </dgm:t>
    </dgm:pt>
    <dgm:pt modelId="{895450F8-4D07-4492-BD18-E68AC475FED1}">
      <dgm:prSet/>
      <dgm:spPr/>
      <dgm:t>
        <a:bodyPr/>
        <a:lstStyle/>
        <a:p>
          <a:r>
            <a:rPr lang="en-US"/>
            <a:t>The layout for grooming and boarding areas is up to date and highly functional for the needs of this business. </a:t>
          </a:r>
        </a:p>
      </dgm:t>
    </dgm:pt>
    <dgm:pt modelId="{F4433944-D1FC-4DED-BCB7-49DB35F44B65}" type="parTrans" cxnId="{FAEFE466-141C-464A-9424-216D705CB94C}">
      <dgm:prSet/>
      <dgm:spPr/>
      <dgm:t>
        <a:bodyPr/>
        <a:lstStyle/>
        <a:p>
          <a:endParaRPr lang="en-US"/>
        </a:p>
      </dgm:t>
    </dgm:pt>
    <dgm:pt modelId="{BAD54FE1-971A-4961-A1D4-EDDD57404003}" type="sibTrans" cxnId="{FAEFE466-141C-464A-9424-216D705CB94C}">
      <dgm:prSet/>
      <dgm:spPr/>
      <dgm:t>
        <a:bodyPr/>
        <a:lstStyle/>
        <a:p>
          <a:endParaRPr lang="en-US"/>
        </a:p>
      </dgm:t>
    </dgm:pt>
    <dgm:pt modelId="{39F7AD38-BFC6-4E25-8203-ADA9C10B075C}">
      <dgm:prSet/>
      <dgm:spPr/>
      <dgm:t>
        <a:bodyPr/>
        <a:lstStyle/>
        <a:p>
          <a:r>
            <a:rPr lang="en-US"/>
            <a:t>The safety and supervision of pets is easily conducted in the work and kennel spaces provided.</a:t>
          </a:r>
        </a:p>
      </dgm:t>
    </dgm:pt>
    <dgm:pt modelId="{705583F5-C8BF-4E16-938E-60999CD7806E}" type="parTrans" cxnId="{AD59F673-BC40-4CB6-8211-0B00F80C337F}">
      <dgm:prSet/>
      <dgm:spPr/>
      <dgm:t>
        <a:bodyPr/>
        <a:lstStyle/>
        <a:p>
          <a:endParaRPr lang="en-US"/>
        </a:p>
      </dgm:t>
    </dgm:pt>
    <dgm:pt modelId="{677F231A-8577-4896-B9AD-5D502BA59361}" type="sibTrans" cxnId="{AD59F673-BC40-4CB6-8211-0B00F80C337F}">
      <dgm:prSet/>
      <dgm:spPr/>
      <dgm:t>
        <a:bodyPr/>
        <a:lstStyle/>
        <a:p>
          <a:endParaRPr lang="en-US"/>
        </a:p>
      </dgm:t>
    </dgm:pt>
    <dgm:pt modelId="{22706E19-152A-47B6-B1AF-F40D0D23CBB4}" type="pres">
      <dgm:prSet presAssocID="{738527EF-AEB1-4BD1-A245-2A6C2000D4DC}" presName="linear" presStyleCnt="0">
        <dgm:presLayoutVars>
          <dgm:animLvl val="lvl"/>
          <dgm:resizeHandles val="exact"/>
        </dgm:presLayoutVars>
      </dgm:prSet>
      <dgm:spPr/>
    </dgm:pt>
    <dgm:pt modelId="{06CDEFCD-BBFD-436D-8904-4069CB14021C}" type="pres">
      <dgm:prSet presAssocID="{CF063D02-C1E3-453F-8B6A-84C05B0ACC15}" presName="parentText" presStyleLbl="node1" presStyleIdx="0" presStyleCnt="6">
        <dgm:presLayoutVars>
          <dgm:chMax val="0"/>
          <dgm:bulletEnabled val="1"/>
        </dgm:presLayoutVars>
      </dgm:prSet>
      <dgm:spPr/>
    </dgm:pt>
    <dgm:pt modelId="{CD6F0A8F-0EB1-4CF1-AF0E-55B6563B4227}" type="pres">
      <dgm:prSet presAssocID="{0F677ABC-428A-4349-954F-22E1BA6C397B}" presName="spacer" presStyleCnt="0"/>
      <dgm:spPr/>
    </dgm:pt>
    <dgm:pt modelId="{B6E62828-520B-42DD-8CEB-270D17AC38DB}" type="pres">
      <dgm:prSet presAssocID="{B5C4DF78-FFBE-4E0A-8168-38D120819053}" presName="parentText" presStyleLbl="node1" presStyleIdx="1" presStyleCnt="6">
        <dgm:presLayoutVars>
          <dgm:chMax val="0"/>
          <dgm:bulletEnabled val="1"/>
        </dgm:presLayoutVars>
      </dgm:prSet>
      <dgm:spPr/>
    </dgm:pt>
    <dgm:pt modelId="{B7598996-0D58-420D-9774-0C625C68AF73}" type="pres">
      <dgm:prSet presAssocID="{42211B40-615D-4F77-9A74-F8EA2A7CB659}" presName="spacer" presStyleCnt="0"/>
      <dgm:spPr/>
    </dgm:pt>
    <dgm:pt modelId="{C20F9429-0FA8-4D50-8F6C-6AA80CDA22B3}" type="pres">
      <dgm:prSet presAssocID="{4D2F8990-E947-430A-813F-1183501A0F7E}" presName="parentText" presStyleLbl="node1" presStyleIdx="2" presStyleCnt="6">
        <dgm:presLayoutVars>
          <dgm:chMax val="0"/>
          <dgm:bulletEnabled val="1"/>
        </dgm:presLayoutVars>
      </dgm:prSet>
      <dgm:spPr/>
    </dgm:pt>
    <dgm:pt modelId="{843D8C0D-9A25-42F9-B54C-B3DD64A5CF1B}" type="pres">
      <dgm:prSet presAssocID="{DBEE6E89-97A4-4A21-9E5F-31C98B2116FD}" presName="spacer" presStyleCnt="0"/>
      <dgm:spPr/>
    </dgm:pt>
    <dgm:pt modelId="{B356D985-C361-4C96-8C4B-946F6EFA5268}" type="pres">
      <dgm:prSet presAssocID="{DCCC6BDB-D4D2-4191-B213-60082A14156C}" presName="parentText" presStyleLbl="node1" presStyleIdx="3" presStyleCnt="6">
        <dgm:presLayoutVars>
          <dgm:chMax val="0"/>
          <dgm:bulletEnabled val="1"/>
        </dgm:presLayoutVars>
      </dgm:prSet>
      <dgm:spPr/>
    </dgm:pt>
    <dgm:pt modelId="{920422EC-64ED-4C5B-9DD0-21CE8689667E}" type="pres">
      <dgm:prSet presAssocID="{F6B50386-6007-417D-93DB-EC0550C973C3}" presName="spacer" presStyleCnt="0"/>
      <dgm:spPr/>
    </dgm:pt>
    <dgm:pt modelId="{2B8C9D38-E47A-49F8-851B-A24ACB63EDE0}" type="pres">
      <dgm:prSet presAssocID="{895450F8-4D07-4492-BD18-E68AC475FED1}" presName="parentText" presStyleLbl="node1" presStyleIdx="4" presStyleCnt="6">
        <dgm:presLayoutVars>
          <dgm:chMax val="0"/>
          <dgm:bulletEnabled val="1"/>
        </dgm:presLayoutVars>
      </dgm:prSet>
      <dgm:spPr/>
    </dgm:pt>
    <dgm:pt modelId="{FAC78F68-1A0B-4514-AE74-D169C91415A2}" type="pres">
      <dgm:prSet presAssocID="{BAD54FE1-971A-4961-A1D4-EDDD57404003}" presName="spacer" presStyleCnt="0"/>
      <dgm:spPr/>
    </dgm:pt>
    <dgm:pt modelId="{B90267DA-904A-47DF-BABE-CDC471FFDB77}" type="pres">
      <dgm:prSet presAssocID="{39F7AD38-BFC6-4E25-8203-ADA9C10B075C}" presName="parentText" presStyleLbl="node1" presStyleIdx="5" presStyleCnt="6">
        <dgm:presLayoutVars>
          <dgm:chMax val="0"/>
          <dgm:bulletEnabled val="1"/>
        </dgm:presLayoutVars>
      </dgm:prSet>
      <dgm:spPr/>
    </dgm:pt>
  </dgm:ptLst>
  <dgm:cxnLst>
    <dgm:cxn modelId="{92BA0F12-1558-45E2-BD92-D42EC3713C92}" srcId="{738527EF-AEB1-4BD1-A245-2A6C2000D4DC}" destId="{CF063D02-C1E3-453F-8B6A-84C05B0ACC15}" srcOrd="0" destOrd="0" parTransId="{B5223F7C-F0AA-484F-AE83-A7EA813C6EEC}" sibTransId="{0F677ABC-428A-4349-954F-22E1BA6C397B}"/>
    <dgm:cxn modelId="{90F1E443-BE10-4C90-A9A3-D5F4DD3B057B}" type="presOf" srcId="{895450F8-4D07-4492-BD18-E68AC475FED1}" destId="{2B8C9D38-E47A-49F8-851B-A24ACB63EDE0}" srcOrd="0" destOrd="0" presId="urn:microsoft.com/office/officeart/2005/8/layout/vList2"/>
    <dgm:cxn modelId="{FAEFE466-141C-464A-9424-216D705CB94C}" srcId="{738527EF-AEB1-4BD1-A245-2A6C2000D4DC}" destId="{895450F8-4D07-4492-BD18-E68AC475FED1}" srcOrd="4" destOrd="0" parTransId="{F4433944-D1FC-4DED-BCB7-49DB35F44B65}" sibTransId="{BAD54FE1-971A-4961-A1D4-EDDD57404003}"/>
    <dgm:cxn modelId="{AD59F673-BC40-4CB6-8211-0B00F80C337F}" srcId="{738527EF-AEB1-4BD1-A245-2A6C2000D4DC}" destId="{39F7AD38-BFC6-4E25-8203-ADA9C10B075C}" srcOrd="5" destOrd="0" parTransId="{705583F5-C8BF-4E16-938E-60999CD7806E}" sibTransId="{677F231A-8577-4896-B9AD-5D502BA59361}"/>
    <dgm:cxn modelId="{56250681-E6E1-4C18-94E0-2FFEA78CB39D}" type="presOf" srcId="{B5C4DF78-FFBE-4E0A-8168-38D120819053}" destId="{B6E62828-520B-42DD-8CEB-270D17AC38DB}" srcOrd="0" destOrd="0" presId="urn:microsoft.com/office/officeart/2005/8/layout/vList2"/>
    <dgm:cxn modelId="{7188768D-878B-4706-A830-511B323B4884}" type="presOf" srcId="{39F7AD38-BFC6-4E25-8203-ADA9C10B075C}" destId="{B90267DA-904A-47DF-BABE-CDC471FFDB77}" srcOrd="0" destOrd="0" presId="urn:microsoft.com/office/officeart/2005/8/layout/vList2"/>
    <dgm:cxn modelId="{CE9B3DB5-75CF-493F-BC08-6B1DC1FF75F8}" srcId="{738527EF-AEB1-4BD1-A245-2A6C2000D4DC}" destId="{4D2F8990-E947-430A-813F-1183501A0F7E}" srcOrd="2" destOrd="0" parTransId="{E1B15389-8F9D-450C-A69F-FE0C74A8A883}" sibTransId="{DBEE6E89-97A4-4A21-9E5F-31C98B2116FD}"/>
    <dgm:cxn modelId="{DF9FE6D8-326A-48E0-9A57-B9DC31A70059}" type="presOf" srcId="{DCCC6BDB-D4D2-4191-B213-60082A14156C}" destId="{B356D985-C361-4C96-8C4B-946F6EFA5268}" srcOrd="0" destOrd="0" presId="urn:microsoft.com/office/officeart/2005/8/layout/vList2"/>
    <dgm:cxn modelId="{F5A625E7-4732-448B-9C47-2B8E93F4467B}" type="presOf" srcId="{CF063D02-C1E3-453F-8B6A-84C05B0ACC15}" destId="{06CDEFCD-BBFD-436D-8904-4069CB14021C}" srcOrd="0" destOrd="0" presId="urn:microsoft.com/office/officeart/2005/8/layout/vList2"/>
    <dgm:cxn modelId="{D40CD4E8-812B-4A16-8FDD-3902546C5390}" srcId="{738527EF-AEB1-4BD1-A245-2A6C2000D4DC}" destId="{DCCC6BDB-D4D2-4191-B213-60082A14156C}" srcOrd="3" destOrd="0" parTransId="{7C7ADA86-ED12-4386-9F2C-AF1AAF1D9FF2}" sibTransId="{F6B50386-6007-417D-93DB-EC0550C973C3}"/>
    <dgm:cxn modelId="{8E74F4ED-BF39-40C9-A116-A22F8ECC94DC}" type="presOf" srcId="{4D2F8990-E947-430A-813F-1183501A0F7E}" destId="{C20F9429-0FA8-4D50-8F6C-6AA80CDA22B3}" srcOrd="0" destOrd="0" presId="urn:microsoft.com/office/officeart/2005/8/layout/vList2"/>
    <dgm:cxn modelId="{609F3EF9-3AF7-4E70-BF52-7F6E6261F92D}" type="presOf" srcId="{738527EF-AEB1-4BD1-A245-2A6C2000D4DC}" destId="{22706E19-152A-47B6-B1AF-F40D0D23CBB4}" srcOrd="0" destOrd="0" presId="urn:microsoft.com/office/officeart/2005/8/layout/vList2"/>
    <dgm:cxn modelId="{2F7283FB-8383-4138-8489-7652A58B76E7}" srcId="{738527EF-AEB1-4BD1-A245-2A6C2000D4DC}" destId="{B5C4DF78-FFBE-4E0A-8168-38D120819053}" srcOrd="1" destOrd="0" parTransId="{4B7A6F18-58D4-4F7E-878A-7A4CB2CD51C5}" sibTransId="{42211B40-615D-4F77-9A74-F8EA2A7CB659}"/>
    <dgm:cxn modelId="{ACE2605C-0A5A-4971-A0C1-BC205CC898E2}" type="presParOf" srcId="{22706E19-152A-47B6-B1AF-F40D0D23CBB4}" destId="{06CDEFCD-BBFD-436D-8904-4069CB14021C}" srcOrd="0" destOrd="0" presId="urn:microsoft.com/office/officeart/2005/8/layout/vList2"/>
    <dgm:cxn modelId="{E6798AAA-2144-438E-9F14-95D1F4669B6F}" type="presParOf" srcId="{22706E19-152A-47B6-B1AF-F40D0D23CBB4}" destId="{CD6F0A8F-0EB1-4CF1-AF0E-55B6563B4227}" srcOrd="1" destOrd="0" presId="urn:microsoft.com/office/officeart/2005/8/layout/vList2"/>
    <dgm:cxn modelId="{60E6CCDF-D834-44AB-BEE2-E62B08FA7D84}" type="presParOf" srcId="{22706E19-152A-47B6-B1AF-F40D0D23CBB4}" destId="{B6E62828-520B-42DD-8CEB-270D17AC38DB}" srcOrd="2" destOrd="0" presId="urn:microsoft.com/office/officeart/2005/8/layout/vList2"/>
    <dgm:cxn modelId="{5494015F-A7FA-4F27-88F9-C5B845F34B39}" type="presParOf" srcId="{22706E19-152A-47B6-B1AF-F40D0D23CBB4}" destId="{B7598996-0D58-420D-9774-0C625C68AF73}" srcOrd="3" destOrd="0" presId="urn:microsoft.com/office/officeart/2005/8/layout/vList2"/>
    <dgm:cxn modelId="{461CD309-16AB-4A09-A80C-7A5E5447B2D6}" type="presParOf" srcId="{22706E19-152A-47B6-B1AF-F40D0D23CBB4}" destId="{C20F9429-0FA8-4D50-8F6C-6AA80CDA22B3}" srcOrd="4" destOrd="0" presId="urn:microsoft.com/office/officeart/2005/8/layout/vList2"/>
    <dgm:cxn modelId="{06CD73BF-98AB-4A8D-89AE-BCB83156C6BB}" type="presParOf" srcId="{22706E19-152A-47B6-B1AF-F40D0D23CBB4}" destId="{843D8C0D-9A25-42F9-B54C-B3DD64A5CF1B}" srcOrd="5" destOrd="0" presId="urn:microsoft.com/office/officeart/2005/8/layout/vList2"/>
    <dgm:cxn modelId="{E82308F4-4DFB-4849-AECB-5D5BD6B5C400}" type="presParOf" srcId="{22706E19-152A-47B6-B1AF-F40D0D23CBB4}" destId="{B356D985-C361-4C96-8C4B-946F6EFA5268}" srcOrd="6" destOrd="0" presId="urn:microsoft.com/office/officeart/2005/8/layout/vList2"/>
    <dgm:cxn modelId="{B9F70D1A-2A4F-4DB8-B218-DFCB1538175C}" type="presParOf" srcId="{22706E19-152A-47B6-B1AF-F40D0D23CBB4}" destId="{920422EC-64ED-4C5B-9DD0-21CE8689667E}" srcOrd="7" destOrd="0" presId="urn:microsoft.com/office/officeart/2005/8/layout/vList2"/>
    <dgm:cxn modelId="{B7F9FD67-6318-4660-BC3C-72D8503D7ECF}" type="presParOf" srcId="{22706E19-152A-47B6-B1AF-F40D0D23CBB4}" destId="{2B8C9D38-E47A-49F8-851B-A24ACB63EDE0}" srcOrd="8" destOrd="0" presId="urn:microsoft.com/office/officeart/2005/8/layout/vList2"/>
    <dgm:cxn modelId="{9A852702-DA30-45FC-B471-D0731FE8FE9D}" type="presParOf" srcId="{22706E19-152A-47B6-B1AF-F40D0D23CBB4}" destId="{FAC78F68-1A0B-4514-AE74-D169C91415A2}" srcOrd="9" destOrd="0" presId="urn:microsoft.com/office/officeart/2005/8/layout/vList2"/>
    <dgm:cxn modelId="{A905612C-2F85-46DD-91F9-A3C143DC939F}" type="presParOf" srcId="{22706E19-152A-47B6-B1AF-F40D0D23CBB4}" destId="{B90267DA-904A-47DF-BABE-CDC471FFDB77}"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C0DE7C-5ADD-4B13-87A8-B188F78BD58C}" type="doc">
      <dgm:prSet loTypeId="urn:microsoft.com/office/officeart/2018/5/layout/IconCircle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8B5F9130-445C-412C-9C18-45B54B69E24C}">
      <dgm:prSet/>
      <dgm:spPr/>
      <dgm:t>
        <a:bodyPr/>
        <a:lstStyle/>
        <a:p>
          <a:pPr>
            <a:lnSpc>
              <a:spcPct val="100000"/>
            </a:lnSpc>
            <a:defRPr cap="all"/>
          </a:pPr>
          <a:r>
            <a:rPr lang="en-US" dirty="0"/>
            <a:t>Local Advertisement, in stores, online, restaurant's and over school. </a:t>
          </a:r>
        </a:p>
      </dgm:t>
    </dgm:pt>
    <dgm:pt modelId="{F2A5BE17-41D8-41CA-B427-0628B809C52D}" type="parTrans" cxnId="{844BD205-6F32-4CC7-BE65-C64960D141B6}">
      <dgm:prSet/>
      <dgm:spPr/>
      <dgm:t>
        <a:bodyPr/>
        <a:lstStyle/>
        <a:p>
          <a:endParaRPr lang="en-US"/>
        </a:p>
      </dgm:t>
    </dgm:pt>
    <dgm:pt modelId="{B438EA5F-1887-4B2E-B03F-1D561995762D}" type="sibTrans" cxnId="{844BD205-6F32-4CC7-BE65-C64960D141B6}">
      <dgm:prSet/>
      <dgm:spPr/>
      <dgm:t>
        <a:bodyPr/>
        <a:lstStyle/>
        <a:p>
          <a:endParaRPr lang="en-US"/>
        </a:p>
      </dgm:t>
    </dgm:pt>
    <dgm:pt modelId="{537286C1-86ED-4016-8DB7-7CFD3455F329}">
      <dgm:prSet/>
      <dgm:spPr/>
      <dgm:t>
        <a:bodyPr/>
        <a:lstStyle/>
        <a:p>
          <a:pPr>
            <a:lnSpc>
              <a:spcPct val="100000"/>
            </a:lnSpc>
            <a:defRPr cap="all"/>
          </a:pPr>
          <a:r>
            <a:rPr lang="en-US" dirty="0"/>
            <a:t>Ways to market </a:t>
          </a:r>
        </a:p>
      </dgm:t>
    </dgm:pt>
    <dgm:pt modelId="{D278C360-7AB9-4B5D-ABFB-A4D412A2B689}" type="parTrans" cxnId="{1484E7FA-C836-4BA6-8147-0608A538A809}">
      <dgm:prSet/>
      <dgm:spPr/>
      <dgm:t>
        <a:bodyPr/>
        <a:lstStyle/>
        <a:p>
          <a:endParaRPr lang="en-US"/>
        </a:p>
      </dgm:t>
    </dgm:pt>
    <dgm:pt modelId="{F781A39B-8297-4943-917D-EDA48C471D72}" type="sibTrans" cxnId="{1484E7FA-C836-4BA6-8147-0608A538A809}">
      <dgm:prSet/>
      <dgm:spPr/>
      <dgm:t>
        <a:bodyPr/>
        <a:lstStyle/>
        <a:p>
          <a:endParaRPr lang="en-US"/>
        </a:p>
      </dgm:t>
    </dgm:pt>
    <dgm:pt modelId="{68CF620F-084A-47E0-B358-445873FBEC3F}">
      <dgm:prSet/>
      <dgm:spPr/>
      <dgm:t>
        <a:bodyPr/>
        <a:lstStyle/>
        <a:p>
          <a:pPr>
            <a:lnSpc>
              <a:spcPct val="100000"/>
            </a:lnSpc>
            <a:defRPr cap="all"/>
          </a:pPr>
          <a:r>
            <a:rPr lang="en-US" dirty="0"/>
            <a:t>Hours we should open</a:t>
          </a:r>
        </a:p>
      </dgm:t>
    </dgm:pt>
    <dgm:pt modelId="{7C63AF4A-AF17-4C30-B0B5-63FD3F256BCD}" type="parTrans" cxnId="{8B192E89-FDAE-422F-ADBF-E13559000FCD}">
      <dgm:prSet/>
      <dgm:spPr/>
      <dgm:t>
        <a:bodyPr/>
        <a:lstStyle/>
        <a:p>
          <a:endParaRPr lang="en-US"/>
        </a:p>
      </dgm:t>
    </dgm:pt>
    <dgm:pt modelId="{D584B255-3552-433E-B69B-E5BAFED4F1E9}" type="sibTrans" cxnId="{8B192E89-FDAE-422F-ADBF-E13559000FCD}">
      <dgm:prSet/>
      <dgm:spPr/>
      <dgm:t>
        <a:bodyPr/>
        <a:lstStyle/>
        <a:p>
          <a:endParaRPr lang="en-US"/>
        </a:p>
      </dgm:t>
    </dgm:pt>
    <dgm:pt modelId="{EE42AA49-2F81-4A04-93C4-0CDB03C8BF74}">
      <dgm:prSet/>
      <dgm:spPr/>
      <dgm:t>
        <a:bodyPr/>
        <a:lstStyle/>
        <a:p>
          <a:pPr>
            <a:lnSpc>
              <a:spcPct val="100000"/>
            </a:lnSpc>
            <a:defRPr cap="all"/>
          </a:pPr>
          <a:r>
            <a:rPr lang="en-US" dirty="0">
              <a:cs typeface="Calibri Light" panose="020F0302020204030204"/>
            </a:rPr>
            <a:t>Fencing </a:t>
          </a:r>
          <a:endParaRPr lang="en-US" dirty="0"/>
        </a:p>
      </dgm:t>
    </dgm:pt>
    <dgm:pt modelId="{0AAA5A48-1EE6-41A7-8BA7-36A6D028905C}" type="parTrans" cxnId="{C5571ABA-09D4-409C-810A-D8C823633562}">
      <dgm:prSet/>
      <dgm:spPr/>
      <dgm:t>
        <a:bodyPr/>
        <a:lstStyle/>
        <a:p>
          <a:endParaRPr lang="en-US"/>
        </a:p>
      </dgm:t>
    </dgm:pt>
    <dgm:pt modelId="{13C2893E-F62B-4A97-8B58-D5C02061D341}" type="sibTrans" cxnId="{C5571ABA-09D4-409C-810A-D8C823633562}">
      <dgm:prSet/>
      <dgm:spPr/>
      <dgm:t>
        <a:bodyPr/>
        <a:lstStyle/>
        <a:p>
          <a:endParaRPr lang="en-US"/>
        </a:p>
      </dgm:t>
    </dgm:pt>
    <dgm:pt modelId="{95DB3F1E-145A-4F25-AC25-B315E34646E1}" type="pres">
      <dgm:prSet presAssocID="{60C0DE7C-5ADD-4B13-87A8-B188F78BD58C}" presName="root" presStyleCnt="0">
        <dgm:presLayoutVars>
          <dgm:dir/>
          <dgm:resizeHandles val="exact"/>
        </dgm:presLayoutVars>
      </dgm:prSet>
      <dgm:spPr/>
    </dgm:pt>
    <dgm:pt modelId="{F83E5836-C0E6-4B10-AEFE-71E48E941385}" type="pres">
      <dgm:prSet presAssocID="{8B5F9130-445C-412C-9C18-45B54B69E24C}" presName="compNode" presStyleCnt="0"/>
      <dgm:spPr/>
    </dgm:pt>
    <dgm:pt modelId="{BA196FB3-7B0C-4890-A84B-C38AF6547053}" type="pres">
      <dgm:prSet presAssocID="{8B5F9130-445C-412C-9C18-45B54B69E24C}" presName="iconBgRect" presStyleLbl="bgShp" presStyleIdx="0" presStyleCnt="4"/>
      <dgm:spPr/>
    </dgm:pt>
    <dgm:pt modelId="{9F1B2AB2-0A28-4D7C-A263-85B79ACCC371}" type="pres">
      <dgm:prSet presAssocID="{8B5F9130-445C-412C-9C18-45B54B69E24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aiter"/>
        </a:ext>
      </dgm:extLst>
    </dgm:pt>
    <dgm:pt modelId="{F3B0AA2F-71B1-4980-84B5-1AABE6D02597}" type="pres">
      <dgm:prSet presAssocID="{8B5F9130-445C-412C-9C18-45B54B69E24C}" presName="spaceRect" presStyleCnt="0"/>
      <dgm:spPr/>
    </dgm:pt>
    <dgm:pt modelId="{B604A0E0-DCB7-4FA5-8F0D-18BFFE2E2CBB}" type="pres">
      <dgm:prSet presAssocID="{8B5F9130-445C-412C-9C18-45B54B69E24C}" presName="textRect" presStyleLbl="revTx" presStyleIdx="0" presStyleCnt="4">
        <dgm:presLayoutVars>
          <dgm:chMax val="1"/>
          <dgm:chPref val="1"/>
        </dgm:presLayoutVars>
      </dgm:prSet>
      <dgm:spPr/>
    </dgm:pt>
    <dgm:pt modelId="{0FAEA0A0-799D-4FD6-83E3-6986C72FBEE1}" type="pres">
      <dgm:prSet presAssocID="{B438EA5F-1887-4B2E-B03F-1D561995762D}" presName="sibTrans" presStyleCnt="0"/>
      <dgm:spPr/>
    </dgm:pt>
    <dgm:pt modelId="{BC42A89B-7E11-4C54-891A-FA6AD40EC247}" type="pres">
      <dgm:prSet presAssocID="{537286C1-86ED-4016-8DB7-7CFD3455F329}" presName="compNode" presStyleCnt="0"/>
      <dgm:spPr/>
    </dgm:pt>
    <dgm:pt modelId="{25768BCC-5467-41D3-AB4C-D7CF7CC57888}" type="pres">
      <dgm:prSet presAssocID="{537286C1-86ED-4016-8DB7-7CFD3455F329}" presName="iconBgRect" presStyleLbl="bgShp" presStyleIdx="1" presStyleCnt="4"/>
      <dgm:spPr/>
    </dgm:pt>
    <dgm:pt modelId="{F08D19B1-1B48-4ED9-8037-6E49590C5397}" type="pres">
      <dgm:prSet presAssocID="{537286C1-86ED-4016-8DB7-7CFD3455F32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ximize"/>
        </a:ext>
      </dgm:extLst>
    </dgm:pt>
    <dgm:pt modelId="{538D1A6A-0C22-48AD-9C94-BC867F7BD872}" type="pres">
      <dgm:prSet presAssocID="{537286C1-86ED-4016-8DB7-7CFD3455F329}" presName="spaceRect" presStyleCnt="0"/>
      <dgm:spPr/>
    </dgm:pt>
    <dgm:pt modelId="{785F567F-84B3-4A49-87D4-CAF90F4A35E0}" type="pres">
      <dgm:prSet presAssocID="{537286C1-86ED-4016-8DB7-7CFD3455F329}" presName="textRect" presStyleLbl="revTx" presStyleIdx="1" presStyleCnt="4">
        <dgm:presLayoutVars>
          <dgm:chMax val="1"/>
          <dgm:chPref val="1"/>
        </dgm:presLayoutVars>
      </dgm:prSet>
      <dgm:spPr/>
    </dgm:pt>
    <dgm:pt modelId="{95BB055F-C20A-43BB-988F-2D37EDDADAB7}" type="pres">
      <dgm:prSet presAssocID="{F781A39B-8297-4943-917D-EDA48C471D72}" presName="sibTrans" presStyleCnt="0"/>
      <dgm:spPr/>
    </dgm:pt>
    <dgm:pt modelId="{431710B0-52EE-43C3-BA77-DB69BBB62618}" type="pres">
      <dgm:prSet presAssocID="{68CF620F-084A-47E0-B358-445873FBEC3F}" presName="compNode" presStyleCnt="0"/>
      <dgm:spPr/>
    </dgm:pt>
    <dgm:pt modelId="{994179C9-66B7-49B9-8EE2-DB1F054C617F}" type="pres">
      <dgm:prSet presAssocID="{68CF620F-084A-47E0-B358-445873FBEC3F}" presName="iconBgRect" presStyleLbl="bgShp" presStyleIdx="2" presStyleCnt="4"/>
      <dgm:spPr/>
    </dgm:pt>
    <dgm:pt modelId="{A58F7747-0B14-474E-87FD-F1AE9015AAF7}" type="pres">
      <dgm:prSet presAssocID="{68CF620F-084A-47E0-B358-445873FBEC3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topwatch"/>
        </a:ext>
      </dgm:extLst>
    </dgm:pt>
    <dgm:pt modelId="{254510F1-08C4-478A-9292-799005610E17}" type="pres">
      <dgm:prSet presAssocID="{68CF620F-084A-47E0-B358-445873FBEC3F}" presName="spaceRect" presStyleCnt="0"/>
      <dgm:spPr/>
    </dgm:pt>
    <dgm:pt modelId="{41F1B1FE-3C37-41F8-BB72-A641A805E549}" type="pres">
      <dgm:prSet presAssocID="{68CF620F-084A-47E0-B358-445873FBEC3F}" presName="textRect" presStyleLbl="revTx" presStyleIdx="2" presStyleCnt="4">
        <dgm:presLayoutVars>
          <dgm:chMax val="1"/>
          <dgm:chPref val="1"/>
        </dgm:presLayoutVars>
      </dgm:prSet>
      <dgm:spPr/>
    </dgm:pt>
    <dgm:pt modelId="{79C8A391-9CE7-43C2-9909-481E4479F504}" type="pres">
      <dgm:prSet presAssocID="{D584B255-3552-433E-B69B-E5BAFED4F1E9}" presName="sibTrans" presStyleCnt="0"/>
      <dgm:spPr/>
    </dgm:pt>
    <dgm:pt modelId="{A016D7F6-C5DD-41B5-BF3B-6B432C8DF7AE}" type="pres">
      <dgm:prSet presAssocID="{EE42AA49-2F81-4A04-93C4-0CDB03C8BF74}" presName="compNode" presStyleCnt="0"/>
      <dgm:spPr/>
    </dgm:pt>
    <dgm:pt modelId="{22F38F7E-18CB-4C02-89E6-87D689A03E23}" type="pres">
      <dgm:prSet presAssocID="{EE42AA49-2F81-4A04-93C4-0CDB03C8BF74}" presName="iconBgRect" presStyleLbl="bgShp" presStyleIdx="3" presStyleCnt="4"/>
      <dgm:spPr/>
    </dgm:pt>
    <dgm:pt modelId="{838A9CD2-134F-4D21-B515-C1A749444ECE}" type="pres">
      <dgm:prSet presAssocID="{EE42AA49-2F81-4A04-93C4-0CDB03C8BF7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Fence"/>
        </a:ext>
      </dgm:extLst>
    </dgm:pt>
    <dgm:pt modelId="{B903E1BE-4EA0-4555-AC60-980A85B3F973}" type="pres">
      <dgm:prSet presAssocID="{EE42AA49-2F81-4A04-93C4-0CDB03C8BF74}" presName="spaceRect" presStyleCnt="0"/>
      <dgm:spPr/>
    </dgm:pt>
    <dgm:pt modelId="{C689F775-C9A3-4176-A899-7F173EC3BB69}" type="pres">
      <dgm:prSet presAssocID="{EE42AA49-2F81-4A04-93C4-0CDB03C8BF74}" presName="textRect" presStyleLbl="revTx" presStyleIdx="3" presStyleCnt="4">
        <dgm:presLayoutVars>
          <dgm:chMax val="1"/>
          <dgm:chPref val="1"/>
        </dgm:presLayoutVars>
      </dgm:prSet>
      <dgm:spPr/>
    </dgm:pt>
  </dgm:ptLst>
  <dgm:cxnLst>
    <dgm:cxn modelId="{844BD205-6F32-4CC7-BE65-C64960D141B6}" srcId="{60C0DE7C-5ADD-4B13-87A8-B188F78BD58C}" destId="{8B5F9130-445C-412C-9C18-45B54B69E24C}" srcOrd="0" destOrd="0" parTransId="{F2A5BE17-41D8-41CA-B427-0628B809C52D}" sibTransId="{B438EA5F-1887-4B2E-B03F-1D561995762D}"/>
    <dgm:cxn modelId="{5E90B010-EABD-474D-B69B-F25B30B7DB51}" type="presOf" srcId="{68CF620F-084A-47E0-B358-445873FBEC3F}" destId="{41F1B1FE-3C37-41F8-BB72-A641A805E549}" srcOrd="0" destOrd="0" presId="urn:microsoft.com/office/officeart/2018/5/layout/IconCircleLabelList"/>
    <dgm:cxn modelId="{EFF04D1A-B381-4694-BC91-3E21533FCF32}" type="presOf" srcId="{60C0DE7C-5ADD-4B13-87A8-B188F78BD58C}" destId="{95DB3F1E-145A-4F25-AC25-B315E34646E1}" srcOrd="0" destOrd="0" presId="urn:microsoft.com/office/officeart/2018/5/layout/IconCircleLabelList"/>
    <dgm:cxn modelId="{547FFD88-C30E-4ACA-9978-4DC47D30F577}" type="presOf" srcId="{537286C1-86ED-4016-8DB7-7CFD3455F329}" destId="{785F567F-84B3-4A49-87D4-CAF90F4A35E0}" srcOrd="0" destOrd="0" presId="urn:microsoft.com/office/officeart/2018/5/layout/IconCircleLabelList"/>
    <dgm:cxn modelId="{8B192E89-FDAE-422F-ADBF-E13559000FCD}" srcId="{60C0DE7C-5ADD-4B13-87A8-B188F78BD58C}" destId="{68CF620F-084A-47E0-B358-445873FBEC3F}" srcOrd="2" destOrd="0" parTransId="{7C63AF4A-AF17-4C30-B0B5-63FD3F256BCD}" sibTransId="{D584B255-3552-433E-B69B-E5BAFED4F1E9}"/>
    <dgm:cxn modelId="{2C2771A3-3978-4238-8E39-62355D5F9449}" type="presOf" srcId="{EE42AA49-2F81-4A04-93C4-0CDB03C8BF74}" destId="{C689F775-C9A3-4176-A899-7F173EC3BB69}" srcOrd="0" destOrd="0" presId="urn:microsoft.com/office/officeart/2018/5/layout/IconCircleLabelList"/>
    <dgm:cxn modelId="{F0E9E6B4-E366-4A23-BCB7-4BA4AAF96177}" type="presOf" srcId="{8B5F9130-445C-412C-9C18-45B54B69E24C}" destId="{B604A0E0-DCB7-4FA5-8F0D-18BFFE2E2CBB}" srcOrd="0" destOrd="0" presId="urn:microsoft.com/office/officeart/2018/5/layout/IconCircleLabelList"/>
    <dgm:cxn modelId="{C5571ABA-09D4-409C-810A-D8C823633562}" srcId="{60C0DE7C-5ADD-4B13-87A8-B188F78BD58C}" destId="{EE42AA49-2F81-4A04-93C4-0CDB03C8BF74}" srcOrd="3" destOrd="0" parTransId="{0AAA5A48-1EE6-41A7-8BA7-36A6D028905C}" sibTransId="{13C2893E-F62B-4A97-8B58-D5C02061D341}"/>
    <dgm:cxn modelId="{1484E7FA-C836-4BA6-8147-0608A538A809}" srcId="{60C0DE7C-5ADD-4B13-87A8-B188F78BD58C}" destId="{537286C1-86ED-4016-8DB7-7CFD3455F329}" srcOrd="1" destOrd="0" parTransId="{D278C360-7AB9-4B5D-ABFB-A4D412A2B689}" sibTransId="{F781A39B-8297-4943-917D-EDA48C471D72}"/>
    <dgm:cxn modelId="{7DE42605-8CEA-453F-AA8D-5E08B8E8013A}" type="presParOf" srcId="{95DB3F1E-145A-4F25-AC25-B315E34646E1}" destId="{F83E5836-C0E6-4B10-AEFE-71E48E941385}" srcOrd="0" destOrd="0" presId="urn:microsoft.com/office/officeart/2018/5/layout/IconCircleLabelList"/>
    <dgm:cxn modelId="{5D322097-5FCD-461C-988E-CE66E61B96F0}" type="presParOf" srcId="{F83E5836-C0E6-4B10-AEFE-71E48E941385}" destId="{BA196FB3-7B0C-4890-A84B-C38AF6547053}" srcOrd="0" destOrd="0" presId="urn:microsoft.com/office/officeart/2018/5/layout/IconCircleLabelList"/>
    <dgm:cxn modelId="{89165DE0-F377-481B-A56D-9361CA80BB27}" type="presParOf" srcId="{F83E5836-C0E6-4B10-AEFE-71E48E941385}" destId="{9F1B2AB2-0A28-4D7C-A263-85B79ACCC371}" srcOrd="1" destOrd="0" presId="urn:microsoft.com/office/officeart/2018/5/layout/IconCircleLabelList"/>
    <dgm:cxn modelId="{88D28DBA-8825-430C-8207-2D92A6EA0E2F}" type="presParOf" srcId="{F83E5836-C0E6-4B10-AEFE-71E48E941385}" destId="{F3B0AA2F-71B1-4980-84B5-1AABE6D02597}" srcOrd="2" destOrd="0" presId="urn:microsoft.com/office/officeart/2018/5/layout/IconCircleLabelList"/>
    <dgm:cxn modelId="{D83879C0-E63B-416B-A3F7-7649CC102E94}" type="presParOf" srcId="{F83E5836-C0E6-4B10-AEFE-71E48E941385}" destId="{B604A0E0-DCB7-4FA5-8F0D-18BFFE2E2CBB}" srcOrd="3" destOrd="0" presId="urn:microsoft.com/office/officeart/2018/5/layout/IconCircleLabelList"/>
    <dgm:cxn modelId="{491416BB-53EF-4FEC-A6BE-19434BCDEF4C}" type="presParOf" srcId="{95DB3F1E-145A-4F25-AC25-B315E34646E1}" destId="{0FAEA0A0-799D-4FD6-83E3-6986C72FBEE1}" srcOrd="1" destOrd="0" presId="urn:microsoft.com/office/officeart/2018/5/layout/IconCircleLabelList"/>
    <dgm:cxn modelId="{C332107F-1223-4AC9-A207-C096507F3D53}" type="presParOf" srcId="{95DB3F1E-145A-4F25-AC25-B315E34646E1}" destId="{BC42A89B-7E11-4C54-891A-FA6AD40EC247}" srcOrd="2" destOrd="0" presId="urn:microsoft.com/office/officeart/2018/5/layout/IconCircleLabelList"/>
    <dgm:cxn modelId="{40D5E701-A064-4A23-AC04-94CB83786B41}" type="presParOf" srcId="{BC42A89B-7E11-4C54-891A-FA6AD40EC247}" destId="{25768BCC-5467-41D3-AB4C-D7CF7CC57888}" srcOrd="0" destOrd="0" presId="urn:microsoft.com/office/officeart/2018/5/layout/IconCircleLabelList"/>
    <dgm:cxn modelId="{E2E97243-20C8-4549-BDC3-6E4F552A43FE}" type="presParOf" srcId="{BC42A89B-7E11-4C54-891A-FA6AD40EC247}" destId="{F08D19B1-1B48-4ED9-8037-6E49590C5397}" srcOrd="1" destOrd="0" presId="urn:microsoft.com/office/officeart/2018/5/layout/IconCircleLabelList"/>
    <dgm:cxn modelId="{3B239AF0-72F2-4A2F-8606-EE683B814D21}" type="presParOf" srcId="{BC42A89B-7E11-4C54-891A-FA6AD40EC247}" destId="{538D1A6A-0C22-48AD-9C94-BC867F7BD872}" srcOrd="2" destOrd="0" presId="urn:microsoft.com/office/officeart/2018/5/layout/IconCircleLabelList"/>
    <dgm:cxn modelId="{A43A2E3A-8829-48BF-B3BA-0EACBF22BDD3}" type="presParOf" srcId="{BC42A89B-7E11-4C54-891A-FA6AD40EC247}" destId="{785F567F-84B3-4A49-87D4-CAF90F4A35E0}" srcOrd="3" destOrd="0" presId="urn:microsoft.com/office/officeart/2018/5/layout/IconCircleLabelList"/>
    <dgm:cxn modelId="{B9CA4560-0576-41C3-8975-2036BBD5F240}" type="presParOf" srcId="{95DB3F1E-145A-4F25-AC25-B315E34646E1}" destId="{95BB055F-C20A-43BB-988F-2D37EDDADAB7}" srcOrd="3" destOrd="0" presId="urn:microsoft.com/office/officeart/2018/5/layout/IconCircleLabelList"/>
    <dgm:cxn modelId="{2FBE5E5B-09A4-4F4F-8B5B-721C75E43AA5}" type="presParOf" srcId="{95DB3F1E-145A-4F25-AC25-B315E34646E1}" destId="{431710B0-52EE-43C3-BA77-DB69BBB62618}" srcOrd="4" destOrd="0" presId="urn:microsoft.com/office/officeart/2018/5/layout/IconCircleLabelList"/>
    <dgm:cxn modelId="{6A40B66D-CF14-49E9-9B75-22D7382D46BB}" type="presParOf" srcId="{431710B0-52EE-43C3-BA77-DB69BBB62618}" destId="{994179C9-66B7-49B9-8EE2-DB1F054C617F}" srcOrd="0" destOrd="0" presId="urn:microsoft.com/office/officeart/2018/5/layout/IconCircleLabelList"/>
    <dgm:cxn modelId="{6214A5E0-EAC4-4BD1-99FD-D350A878B311}" type="presParOf" srcId="{431710B0-52EE-43C3-BA77-DB69BBB62618}" destId="{A58F7747-0B14-474E-87FD-F1AE9015AAF7}" srcOrd="1" destOrd="0" presId="urn:microsoft.com/office/officeart/2018/5/layout/IconCircleLabelList"/>
    <dgm:cxn modelId="{CD762A8A-EB7D-4E79-914B-47D416FC9623}" type="presParOf" srcId="{431710B0-52EE-43C3-BA77-DB69BBB62618}" destId="{254510F1-08C4-478A-9292-799005610E17}" srcOrd="2" destOrd="0" presId="urn:microsoft.com/office/officeart/2018/5/layout/IconCircleLabelList"/>
    <dgm:cxn modelId="{775D5F2A-E7BF-4CFE-A57E-0740B7B99EB0}" type="presParOf" srcId="{431710B0-52EE-43C3-BA77-DB69BBB62618}" destId="{41F1B1FE-3C37-41F8-BB72-A641A805E549}" srcOrd="3" destOrd="0" presId="urn:microsoft.com/office/officeart/2018/5/layout/IconCircleLabelList"/>
    <dgm:cxn modelId="{9B856A72-7EBB-4D15-874E-51EFAEA63274}" type="presParOf" srcId="{95DB3F1E-145A-4F25-AC25-B315E34646E1}" destId="{79C8A391-9CE7-43C2-9909-481E4479F504}" srcOrd="5" destOrd="0" presId="urn:microsoft.com/office/officeart/2018/5/layout/IconCircleLabelList"/>
    <dgm:cxn modelId="{C57DB77F-00D1-4D3D-8AFB-DD557C6C994D}" type="presParOf" srcId="{95DB3F1E-145A-4F25-AC25-B315E34646E1}" destId="{A016D7F6-C5DD-41B5-BF3B-6B432C8DF7AE}" srcOrd="6" destOrd="0" presId="urn:microsoft.com/office/officeart/2018/5/layout/IconCircleLabelList"/>
    <dgm:cxn modelId="{5F16B348-AD27-42FE-A26E-1833D068C71B}" type="presParOf" srcId="{A016D7F6-C5DD-41B5-BF3B-6B432C8DF7AE}" destId="{22F38F7E-18CB-4C02-89E6-87D689A03E23}" srcOrd="0" destOrd="0" presId="urn:microsoft.com/office/officeart/2018/5/layout/IconCircleLabelList"/>
    <dgm:cxn modelId="{C78D946B-8D8C-45AA-B6B3-73E002BEA08F}" type="presParOf" srcId="{A016D7F6-C5DD-41B5-BF3B-6B432C8DF7AE}" destId="{838A9CD2-134F-4D21-B515-C1A749444ECE}" srcOrd="1" destOrd="0" presId="urn:microsoft.com/office/officeart/2018/5/layout/IconCircleLabelList"/>
    <dgm:cxn modelId="{0D531088-F919-4776-8C65-466BB4A137D4}" type="presParOf" srcId="{A016D7F6-C5DD-41B5-BF3B-6B432C8DF7AE}" destId="{B903E1BE-4EA0-4555-AC60-980A85B3F973}" srcOrd="2" destOrd="0" presId="urn:microsoft.com/office/officeart/2018/5/layout/IconCircleLabelList"/>
    <dgm:cxn modelId="{7F3ACCA4-E5CC-4CA9-85B6-69DFDF4B9064}" type="presParOf" srcId="{A016D7F6-C5DD-41B5-BF3B-6B432C8DF7AE}" destId="{C689F775-C9A3-4176-A899-7F173EC3BB69}"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7A3AE9A-3B49-4F92-AB19-91EF60D9FA8C}"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9E692874-20C6-4B3E-9B4E-2922550FF9FC}">
      <dgm:prSet/>
      <dgm:spPr/>
      <dgm:t>
        <a:bodyPr/>
        <a:lstStyle/>
        <a:p>
          <a:r>
            <a:rPr lang="en-US"/>
            <a:t>When you advertise your company, you get more network and that leads to more business. If you put advertisements in local spots, local people will talk and then more people will inquire about services. </a:t>
          </a:r>
        </a:p>
      </dgm:t>
    </dgm:pt>
    <dgm:pt modelId="{281E06C6-C67A-4396-881A-E728518947C6}" type="parTrans" cxnId="{A0977DE7-CF27-4EAF-9659-0A092B40D94F}">
      <dgm:prSet/>
      <dgm:spPr/>
      <dgm:t>
        <a:bodyPr/>
        <a:lstStyle/>
        <a:p>
          <a:endParaRPr lang="en-US"/>
        </a:p>
      </dgm:t>
    </dgm:pt>
    <dgm:pt modelId="{B4A88154-81EE-4FC4-BDDF-132AFDD1559E}" type="sibTrans" cxnId="{A0977DE7-CF27-4EAF-9659-0A092B40D94F}">
      <dgm:prSet/>
      <dgm:spPr/>
      <dgm:t>
        <a:bodyPr/>
        <a:lstStyle/>
        <a:p>
          <a:endParaRPr lang="en-US"/>
        </a:p>
      </dgm:t>
    </dgm:pt>
    <dgm:pt modelId="{D4CCCBFF-5F66-4D2F-BC0A-61860DC9BF8B}">
      <dgm:prSet/>
      <dgm:spPr/>
      <dgm:t>
        <a:bodyPr/>
        <a:lstStyle/>
        <a:p>
          <a:r>
            <a:rPr lang="en-US"/>
            <a:t>Hours opened can vary so a sign clearly displaying this will be helpful, due to school hours that the college is opened, or we could open before school/class and during the weekend at least one day to make more income.</a:t>
          </a:r>
        </a:p>
      </dgm:t>
    </dgm:pt>
    <dgm:pt modelId="{E0B3FF22-1804-4BD5-BE63-42D2464F3B73}" type="parTrans" cxnId="{CA39405A-2916-47E2-A358-F4DF00A97918}">
      <dgm:prSet/>
      <dgm:spPr/>
      <dgm:t>
        <a:bodyPr/>
        <a:lstStyle/>
        <a:p>
          <a:endParaRPr lang="en-US"/>
        </a:p>
      </dgm:t>
    </dgm:pt>
    <dgm:pt modelId="{51A87D82-B17A-48D6-92E3-4C5E0BBF80F9}" type="sibTrans" cxnId="{CA39405A-2916-47E2-A358-F4DF00A97918}">
      <dgm:prSet/>
      <dgm:spPr/>
      <dgm:t>
        <a:bodyPr/>
        <a:lstStyle/>
        <a:p>
          <a:endParaRPr lang="en-US"/>
        </a:p>
      </dgm:t>
    </dgm:pt>
    <dgm:pt modelId="{C50A4AFA-409D-4BAE-A867-93B2A2616308}">
      <dgm:prSet/>
      <dgm:spPr/>
      <dgm:t>
        <a:bodyPr/>
        <a:lstStyle/>
        <a:p>
          <a:r>
            <a:rPr lang="en-US"/>
            <a:t>Also short fencing out front will secure sanitation for clients so that dogs that are not vaccinated or have worms can't contaminate client dog walking areas.</a:t>
          </a:r>
        </a:p>
      </dgm:t>
    </dgm:pt>
    <dgm:pt modelId="{8F6E802C-E560-41D7-986F-B23B80D26E95}" type="parTrans" cxnId="{DCB7753F-885F-487A-827B-7D5D02FA6CCC}">
      <dgm:prSet/>
      <dgm:spPr/>
      <dgm:t>
        <a:bodyPr/>
        <a:lstStyle/>
        <a:p>
          <a:endParaRPr lang="en-US"/>
        </a:p>
      </dgm:t>
    </dgm:pt>
    <dgm:pt modelId="{F43B93FA-8AAA-4A04-A501-5A3510F8F8FC}" type="sibTrans" cxnId="{DCB7753F-885F-487A-827B-7D5D02FA6CCC}">
      <dgm:prSet/>
      <dgm:spPr/>
      <dgm:t>
        <a:bodyPr/>
        <a:lstStyle/>
        <a:p>
          <a:endParaRPr lang="en-US"/>
        </a:p>
      </dgm:t>
    </dgm:pt>
    <dgm:pt modelId="{4983CAA1-0C41-4683-8347-C845CE63E610}" type="pres">
      <dgm:prSet presAssocID="{F7A3AE9A-3B49-4F92-AB19-91EF60D9FA8C}" presName="linear" presStyleCnt="0">
        <dgm:presLayoutVars>
          <dgm:animLvl val="lvl"/>
          <dgm:resizeHandles val="exact"/>
        </dgm:presLayoutVars>
      </dgm:prSet>
      <dgm:spPr/>
    </dgm:pt>
    <dgm:pt modelId="{7303749D-C4AC-4A89-819D-BAA231827E09}" type="pres">
      <dgm:prSet presAssocID="{9E692874-20C6-4B3E-9B4E-2922550FF9FC}" presName="parentText" presStyleLbl="node1" presStyleIdx="0" presStyleCnt="3">
        <dgm:presLayoutVars>
          <dgm:chMax val="0"/>
          <dgm:bulletEnabled val="1"/>
        </dgm:presLayoutVars>
      </dgm:prSet>
      <dgm:spPr/>
    </dgm:pt>
    <dgm:pt modelId="{3759ED7A-DEBE-4E83-A111-ABCD387DB7DB}" type="pres">
      <dgm:prSet presAssocID="{B4A88154-81EE-4FC4-BDDF-132AFDD1559E}" presName="spacer" presStyleCnt="0"/>
      <dgm:spPr/>
    </dgm:pt>
    <dgm:pt modelId="{AA791507-402D-4C7C-ABF1-B4F4BF8BD01D}" type="pres">
      <dgm:prSet presAssocID="{D4CCCBFF-5F66-4D2F-BC0A-61860DC9BF8B}" presName="parentText" presStyleLbl="node1" presStyleIdx="1" presStyleCnt="3">
        <dgm:presLayoutVars>
          <dgm:chMax val="0"/>
          <dgm:bulletEnabled val="1"/>
        </dgm:presLayoutVars>
      </dgm:prSet>
      <dgm:spPr/>
    </dgm:pt>
    <dgm:pt modelId="{AEABF107-40BC-4B93-B98B-372E1A327F2A}" type="pres">
      <dgm:prSet presAssocID="{51A87D82-B17A-48D6-92E3-4C5E0BBF80F9}" presName="spacer" presStyleCnt="0"/>
      <dgm:spPr/>
    </dgm:pt>
    <dgm:pt modelId="{D013A21A-31B5-4202-9526-A5FA8B30C361}" type="pres">
      <dgm:prSet presAssocID="{C50A4AFA-409D-4BAE-A867-93B2A2616308}" presName="parentText" presStyleLbl="node1" presStyleIdx="2" presStyleCnt="3">
        <dgm:presLayoutVars>
          <dgm:chMax val="0"/>
          <dgm:bulletEnabled val="1"/>
        </dgm:presLayoutVars>
      </dgm:prSet>
      <dgm:spPr/>
    </dgm:pt>
  </dgm:ptLst>
  <dgm:cxnLst>
    <dgm:cxn modelId="{E476B805-ED5F-457B-A251-D1F961B3CBE0}" type="presOf" srcId="{C50A4AFA-409D-4BAE-A867-93B2A2616308}" destId="{D013A21A-31B5-4202-9526-A5FA8B30C361}" srcOrd="0" destOrd="0" presId="urn:microsoft.com/office/officeart/2005/8/layout/vList2"/>
    <dgm:cxn modelId="{8F918A0D-F3E7-421B-AD0D-CD98DB15C17F}" type="presOf" srcId="{9E692874-20C6-4B3E-9B4E-2922550FF9FC}" destId="{7303749D-C4AC-4A89-819D-BAA231827E09}" srcOrd="0" destOrd="0" presId="urn:microsoft.com/office/officeart/2005/8/layout/vList2"/>
    <dgm:cxn modelId="{DCB7753F-885F-487A-827B-7D5D02FA6CCC}" srcId="{F7A3AE9A-3B49-4F92-AB19-91EF60D9FA8C}" destId="{C50A4AFA-409D-4BAE-A867-93B2A2616308}" srcOrd="2" destOrd="0" parTransId="{8F6E802C-E560-41D7-986F-B23B80D26E95}" sibTransId="{F43B93FA-8AAA-4A04-A501-5A3510F8F8FC}"/>
    <dgm:cxn modelId="{8E438368-A535-44ED-B92F-0B76FECB1234}" type="presOf" srcId="{D4CCCBFF-5F66-4D2F-BC0A-61860DC9BF8B}" destId="{AA791507-402D-4C7C-ABF1-B4F4BF8BD01D}" srcOrd="0" destOrd="0" presId="urn:microsoft.com/office/officeart/2005/8/layout/vList2"/>
    <dgm:cxn modelId="{CA39405A-2916-47E2-A358-F4DF00A97918}" srcId="{F7A3AE9A-3B49-4F92-AB19-91EF60D9FA8C}" destId="{D4CCCBFF-5F66-4D2F-BC0A-61860DC9BF8B}" srcOrd="1" destOrd="0" parTransId="{E0B3FF22-1804-4BD5-BE63-42D2464F3B73}" sibTransId="{51A87D82-B17A-48D6-92E3-4C5E0BBF80F9}"/>
    <dgm:cxn modelId="{A34301AB-8796-409B-9AB2-6255127523A1}" type="presOf" srcId="{F7A3AE9A-3B49-4F92-AB19-91EF60D9FA8C}" destId="{4983CAA1-0C41-4683-8347-C845CE63E610}" srcOrd="0" destOrd="0" presId="urn:microsoft.com/office/officeart/2005/8/layout/vList2"/>
    <dgm:cxn modelId="{A0977DE7-CF27-4EAF-9659-0A092B40D94F}" srcId="{F7A3AE9A-3B49-4F92-AB19-91EF60D9FA8C}" destId="{9E692874-20C6-4B3E-9B4E-2922550FF9FC}" srcOrd="0" destOrd="0" parTransId="{281E06C6-C67A-4396-881A-E728518947C6}" sibTransId="{B4A88154-81EE-4FC4-BDDF-132AFDD1559E}"/>
    <dgm:cxn modelId="{4C433AFB-A9DD-4233-B0F2-9FB99D0E6597}" type="presParOf" srcId="{4983CAA1-0C41-4683-8347-C845CE63E610}" destId="{7303749D-C4AC-4A89-819D-BAA231827E09}" srcOrd="0" destOrd="0" presId="urn:microsoft.com/office/officeart/2005/8/layout/vList2"/>
    <dgm:cxn modelId="{F1F30408-8B6B-4E1F-BD2F-F4CC49D20FC0}" type="presParOf" srcId="{4983CAA1-0C41-4683-8347-C845CE63E610}" destId="{3759ED7A-DEBE-4E83-A111-ABCD387DB7DB}" srcOrd="1" destOrd="0" presId="urn:microsoft.com/office/officeart/2005/8/layout/vList2"/>
    <dgm:cxn modelId="{1F6F9685-74EB-4C97-BED0-F2181CB115D6}" type="presParOf" srcId="{4983CAA1-0C41-4683-8347-C845CE63E610}" destId="{AA791507-402D-4C7C-ABF1-B4F4BF8BD01D}" srcOrd="2" destOrd="0" presId="urn:microsoft.com/office/officeart/2005/8/layout/vList2"/>
    <dgm:cxn modelId="{97E4F62B-D659-4345-B9AA-9A1E24F82FF0}" type="presParOf" srcId="{4983CAA1-0C41-4683-8347-C845CE63E610}" destId="{AEABF107-40BC-4B93-B98B-372E1A327F2A}" srcOrd="3" destOrd="0" presId="urn:microsoft.com/office/officeart/2005/8/layout/vList2"/>
    <dgm:cxn modelId="{C34417DD-59D3-46BC-B432-78C0BA82EF93}" type="presParOf" srcId="{4983CAA1-0C41-4683-8347-C845CE63E610}" destId="{D013A21A-31B5-4202-9526-A5FA8B30C36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E1D8DD-C1DE-41E1-A3E1-9C57377A7069}">
      <dsp:nvSpPr>
        <dsp:cNvPr id="0" name=""/>
        <dsp:cNvSpPr/>
      </dsp:nvSpPr>
      <dsp:spPr>
        <a:xfrm>
          <a:off x="0" y="4597"/>
          <a:ext cx="6513603" cy="97937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42ED77-097C-405D-8C77-0150D84A89F0}">
      <dsp:nvSpPr>
        <dsp:cNvPr id="0" name=""/>
        <dsp:cNvSpPr/>
      </dsp:nvSpPr>
      <dsp:spPr>
        <a:xfrm>
          <a:off x="296259" y="224956"/>
          <a:ext cx="538654" cy="5386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2A9CBD-9106-4866-8D22-DFF9EA557BD0}">
      <dsp:nvSpPr>
        <dsp:cNvPr id="0" name=""/>
        <dsp:cNvSpPr/>
      </dsp:nvSpPr>
      <dsp:spPr>
        <a:xfrm>
          <a:off x="1131174" y="4597"/>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kern="1200"/>
            <a:t>This future company is a local business of Nelsonville, the only one, to get your dog groomed. </a:t>
          </a:r>
        </a:p>
      </dsp:txBody>
      <dsp:txXfrm>
        <a:off x="1131174" y="4597"/>
        <a:ext cx="5382429" cy="979371"/>
      </dsp:txXfrm>
    </dsp:sp>
    <dsp:sp modelId="{DB25F4E7-D249-4F96-87F3-082702C2BB1B}">
      <dsp:nvSpPr>
        <dsp:cNvPr id="0" name=""/>
        <dsp:cNvSpPr/>
      </dsp:nvSpPr>
      <dsp:spPr>
        <a:xfrm>
          <a:off x="0" y="1228812"/>
          <a:ext cx="6513603" cy="97937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267615-D84E-4F7B-ACC0-4D7F2EAAE47A}">
      <dsp:nvSpPr>
        <dsp:cNvPr id="0" name=""/>
        <dsp:cNvSpPr/>
      </dsp:nvSpPr>
      <dsp:spPr>
        <a:xfrm>
          <a:off x="296259" y="1449171"/>
          <a:ext cx="538654" cy="5386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0B5ADFF-ACF7-44DE-8DCF-690D84F8BFCD}">
      <dsp:nvSpPr>
        <dsp:cNvPr id="0" name=""/>
        <dsp:cNvSpPr/>
      </dsp:nvSpPr>
      <dsp:spPr>
        <a:xfrm>
          <a:off x="1131174" y="1228812"/>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kern="1200"/>
            <a:t>We believe in treating your dog the way you would treat your dog. </a:t>
          </a:r>
        </a:p>
      </dsp:txBody>
      <dsp:txXfrm>
        <a:off x="1131174" y="1228812"/>
        <a:ext cx="5382429" cy="979371"/>
      </dsp:txXfrm>
    </dsp:sp>
    <dsp:sp modelId="{6C1086E9-A689-4B18-B868-263A68E279CB}">
      <dsp:nvSpPr>
        <dsp:cNvPr id="0" name=""/>
        <dsp:cNvSpPr/>
      </dsp:nvSpPr>
      <dsp:spPr>
        <a:xfrm>
          <a:off x="0" y="2453027"/>
          <a:ext cx="6513603" cy="97937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FE606E-00EF-4B96-8684-EC0F5104045B}">
      <dsp:nvSpPr>
        <dsp:cNvPr id="0" name=""/>
        <dsp:cNvSpPr/>
      </dsp:nvSpPr>
      <dsp:spPr>
        <a:xfrm>
          <a:off x="296259" y="2673385"/>
          <a:ext cx="538654" cy="5386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F2BB5A-7634-4B74-9DF0-F17B731E4D01}">
      <dsp:nvSpPr>
        <dsp:cNvPr id="0" name=""/>
        <dsp:cNvSpPr/>
      </dsp:nvSpPr>
      <dsp:spPr>
        <a:xfrm>
          <a:off x="1131174" y="2453027"/>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kern="1200"/>
            <a:t>Customer Service</a:t>
          </a:r>
        </a:p>
      </dsp:txBody>
      <dsp:txXfrm>
        <a:off x="1131174" y="2453027"/>
        <a:ext cx="5382429" cy="979371"/>
      </dsp:txXfrm>
    </dsp:sp>
    <dsp:sp modelId="{F786BF6E-5DFE-4BAA-B574-DBF7E719B647}">
      <dsp:nvSpPr>
        <dsp:cNvPr id="0" name=""/>
        <dsp:cNvSpPr/>
      </dsp:nvSpPr>
      <dsp:spPr>
        <a:xfrm>
          <a:off x="0" y="3677241"/>
          <a:ext cx="6513603" cy="97937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CA71F3-9415-41BF-B520-C6AF7F3889C3}">
      <dsp:nvSpPr>
        <dsp:cNvPr id="0" name=""/>
        <dsp:cNvSpPr/>
      </dsp:nvSpPr>
      <dsp:spPr>
        <a:xfrm>
          <a:off x="296259" y="3897600"/>
          <a:ext cx="538654" cy="53865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2D2F3DB-95D5-4A88-ABAD-D44CE67EF3FE}">
      <dsp:nvSpPr>
        <dsp:cNvPr id="0" name=""/>
        <dsp:cNvSpPr/>
      </dsp:nvSpPr>
      <dsp:spPr>
        <a:xfrm>
          <a:off x="1131174" y="3677241"/>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kern="1200"/>
            <a:t>A way to get your dog's haircut for a good price. Not having to pay extra just to get your dog attention.</a:t>
          </a:r>
        </a:p>
      </dsp:txBody>
      <dsp:txXfrm>
        <a:off x="1131174" y="3677241"/>
        <a:ext cx="5382429" cy="979371"/>
      </dsp:txXfrm>
    </dsp:sp>
    <dsp:sp modelId="{72E6E8DD-651C-4D84-9013-363E98E3230F}">
      <dsp:nvSpPr>
        <dsp:cNvPr id="0" name=""/>
        <dsp:cNvSpPr/>
      </dsp:nvSpPr>
      <dsp:spPr>
        <a:xfrm>
          <a:off x="0" y="4901456"/>
          <a:ext cx="6513603" cy="979371"/>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FA8A3B-4914-44FD-80E3-E49CC45E0531}">
      <dsp:nvSpPr>
        <dsp:cNvPr id="0" name=""/>
        <dsp:cNvSpPr/>
      </dsp:nvSpPr>
      <dsp:spPr>
        <a:xfrm>
          <a:off x="296259" y="5121814"/>
          <a:ext cx="538654" cy="53865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244ED5-CD70-4910-A139-2395F2AC44DB}">
      <dsp:nvSpPr>
        <dsp:cNvPr id="0" name=""/>
        <dsp:cNvSpPr/>
      </dsp:nvSpPr>
      <dsp:spPr>
        <a:xfrm>
          <a:off x="1131174" y="4901456"/>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90000"/>
            </a:lnSpc>
            <a:spcBef>
              <a:spcPct val="0"/>
            </a:spcBef>
            <a:spcAft>
              <a:spcPct val="35000"/>
            </a:spcAft>
            <a:buNone/>
          </a:pPr>
          <a:r>
            <a:rPr lang="en-US" sz="1900" kern="1200"/>
            <a:t>An educated vet working with your dog and first-aid knowledge </a:t>
          </a:r>
        </a:p>
      </dsp:txBody>
      <dsp:txXfrm>
        <a:off x="1131174" y="4901456"/>
        <a:ext cx="5382429" cy="9793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387415-2032-41F4-A83B-ABB89B6C139B}">
      <dsp:nvSpPr>
        <dsp:cNvPr id="0" name=""/>
        <dsp:cNvSpPr/>
      </dsp:nvSpPr>
      <dsp:spPr>
        <a:xfrm>
          <a:off x="0" y="104366"/>
          <a:ext cx="6513603" cy="184231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We want our website to be as easy as possible for all our customer's needs. </a:t>
          </a:r>
        </a:p>
      </dsp:txBody>
      <dsp:txXfrm>
        <a:off x="89934" y="194300"/>
        <a:ext cx="6333735" cy="1662443"/>
      </dsp:txXfrm>
    </dsp:sp>
    <dsp:sp modelId="{3A4DF389-25B7-4900-8FD5-3733A93FF654}">
      <dsp:nvSpPr>
        <dsp:cNvPr id="0" name=""/>
        <dsp:cNvSpPr/>
      </dsp:nvSpPr>
      <dsp:spPr>
        <a:xfrm>
          <a:off x="0" y="2021557"/>
          <a:ext cx="6513603" cy="1842311"/>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This is where we will have a list of the available services we offer, business hours, and contact information for any questions that may need personal assistance.</a:t>
          </a:r>
        </a:p>
      </dsp:txBody>
      <dsp:txXfrm>
        <a:off x="89934" y="2111491"/>
        <a:ext cx="6333735" cy="1662443"/>
      </dsp:txXfrm>
    </dsp:sp>
    <dsp:sp modelId="{F771D2BC-6DDB-472C-814A-33275D4F7E7A}">
      <dsp:nvSpPr>
        <dsp:cNvPr id="0" name=""/>
        <dsp:cNvSpPr/>
      </dsp:nvSpPr>
      <dsp:spPr>
        <a:xfrm>
          <a:off x="0" y="3938748"/>
          <a:ext cx="6513603" cy="1842311"/>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Simple/consumer friendly website that we can market easily.  </a:t>
          </a:r>
        </a:p>
      </dsp:txBody>
      <dsp:txXfrm>
        <a:off x="89934" y="4028682"/>
        <a:ext cx="6333735" cy="166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F4BC04-DA90-4301-8A3E-7EAEAFA9606D}">
      <dsp:nvSpPr>
        <dsp:cNvPr id="0" name=""/>
        <dsp:cNvSpPr/>
      </dsp:nvSpPr>
      <dsp:spPr>
        <a:xfrm>
          <a:off x="82613" y="908559"/>
          <a:ext cx="897246" cy="897246"/>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358A03-8E4A-4D34-BDDD-40683392C6D5}">
      <dsp:nvSpPr>
        <dsp:cNvPr id="0" name=""/>
        <dsp:cNvSpPr/>
      </dsp:nvSpPr>
      <dsp:spPr>
        <a:xfrm>
          <a:off x="271034" y="1096980"/>
          <a:ext cx="520402" cy="5204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1494E86-7B01-4EC3-8A41-89CDED991440}">
      <dsp:nvSpPr>
        <dsp:cNvPr id="0" name=""/>
        <dsp:cNvSpPr/>
      </dsp:nvSpPr>
      <dsp:spPr>
        <a:xfrm>
          <a:off x="1172126"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New business, so not many people can give a review to new people to get more business. </a:t>
          </a:r>
        </a:p>
      </dsp:txBody>
      <dsp:txXfrm>
        <a:off x="1172126" y="908559"/>
        <a:ext cx="2114937" cy="897246"/>
      </dsp:txXfrm>
    </dsp:sp>
    <dsp:sp modelId="{27643C2C-333C-482D-BE40-13EF185E95B1}">
      <dsp:nvSpPr>
        <dsp:cNvPr id="0" name=""/>
        <dsp:cNvSpPr/>
      </dsp:nvSpPr>
      <dsp:spPr>
        <a:xfrm>
          <a:off x="3655575" y="908559"/>
          <a:ext cx="897246" cy="897246"/>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E8A5DB-D1C2-483A-8723-56AFA248784F}">
      <dsp:nvSpPr>
        <dsp:cNvPr id="0" name=""/>
        <dsp:cNvSpPr/>
      </dsp:nvSpPr>
      <dsp:spPr>
        <a:xfrm>
          <a:off x="3843996" y="1096980"/>
          <a:ext cx="520402" cy="5204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CCB4AF6-9F62-4FF7-8D06-F23AB1633CD3}">
      <dsp:nvSpPr>
        <dsp:cNvPr id="0" name=""/>
        <dsp:cNvSpPr/>
      </dsp:nvSpPr>
      <dsp:spPr>
        <a:xfrm>
          <a:off x="4745088"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College students working, this may be a problem to some people that do not like new people working with their dog.</a:t>
          </a:r>
        </a:p>
      </dsp:txBody>
      <dsp:txXfrm>
        <a:off x="4745088" y="908559"/>
        <a:ext cx="2114937" cy="897246"/>
      </dsp:txXfrm>
    </dsp:sp>
    <dsp:sp modelId="{1474C310-BA62-4CEE-916B-6371FE69E705}">
      <dsp:nvSpPr>
        <dsp:cNvPr id="0" name=""/>
        <dsp:cNvSpPr/>
      </dsp:nvSpPr>
      <dsp:spPr>
        <a:xfrm>
          <a:off x="7228536" y="908559"/>
          <a:ext cx="897246" cy="897246"/>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329DAA-5489-458A-A94B-DBAE6FA00B58}">
      <dsp:nvSpPr>
        <dsp:cNvPr id="0" name=""/>
        <dsp:cNvSpPr/>
      </dsp:nvSpPr>
      <dsp:spPr>
        <a:xfrm>
          <a:off x="7416958" y="1096980"/>
          <a:ext cx="520402" cy="5204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3039002-2843-4C54-A4C6-F633CB4BE0F2}">
      <dsp:nvSpPr>
        <dsp:cNvPr id="0" name=""/>
        <dsp:cNvSpPr/>
      </dsp:nvSpPr>
      <dsp:spPr>
        <a:xfrm>
          <a:off x="8318049"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Not many way's to advertise yet because the business has not opened yet. </a:t>
          </a:r>
        </a:p>
      </dsp:txBody>
      <dsp:txXfrm>
        <a:off x="8318049" y="908559"/>
        <a:ext cx="2114937" cy="897246"/>
      </dsp:txXfrm>
    </dsp:sp>
    <dsp:sp modelId="{E4D8BC10-C297-44B9-B60A-6F4F9AB875DB}">
      <dsp:nvSpPr>
        <dsp:cNvPr id="0" name=""/>
        <dsp:cNvSpPr/>
      </dsp:nvSpPr>
      <dsp:spPr>
        <a:xfrm>
          <a:off x="82613" y="2545532"/>
          <a:ext cx="897246" cy="897246"/>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0B792E-90CF-4DBF-B365-C0CA2A5B4CA9}">
      <dsp:nvSpPr>
        <dsp:cNvPr id="0" name=""/>
        <dsp:cNvSpPr/>
      </dsp:nvSpPr>
      <dsp:spPr>
        <a:xfrm>
          <a:off x="271034" y="2733954"/>
          <a:ext cx="520402" cy="52040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DC4ABA-3E06-41A0-8DCA-636695CCE094}">
      <dsp:nvSpPr>
        <dsp:cNvPr id="0" name=""/>
        <dsp:cNvSpPr/>
      </dsp:nvSpPr>
      <dsp:spPr>
        <a:xfrm>
          <a:off x="1172126"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Goals are to diversify offerings and keep focus on superior service and education for customers. </a:t>
          </a:r>
        </a:p>
      </dsp:txBody>
      <dsp:txXfrm>
        <a:off x="1172126" y="2545532"/>
        <a:ext cx="2114937" cy="897246"/>
      </dsp:txXfrm>
    </dsp:sp>
    <dsp:sp modelId="{093F4FE5-849E-47EB-926C-2FEFD0BB94D5}">
      <dsp:nvSpPr>
        <dsp:cNvPr id="0" name=""/>
        <dsp:cNvSpPr/>
      </dsp:nvSpPr>
      <dsp:spPr>
        <a:xfrm>
          <a:off x="3655575" y="2545532"/>
          <a:ext cx="897246" cy="897246"/>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863E8A-5C75-4780-A8DB-DFAEE77372F7}">
      <dsp:nvSpPr>
        <dsp:cNvPr id="0" name=""/>
        <dsp:cNvSpPr/>
      </dsp:nvSpPr>
      <dsp:spPr>
        <a:xfrm>
          <a:off x="3843996" y="2733954"/>
          <a:ext cx="520402" cy="52040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B41629-EECE-4673-B728-6904D368C16D}">
      <dsp:nvSpPr>
        <dsp:cNvPr id="0" name=""/>
        <dsp:cNvSpPr/>
      </dsp:nvSpPr>
      <dsp:spPr>
        <a:xfrm>
          <a:off x="4745088"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Be able to take advantage of new opportunities and slowly but surely improve economic conditions to build growth.  </a:t>
          </a:r>
        </a:p>
      </dsp:txBody>
      <dsp:txXfrm>
        <a:off x="4745088" y="2545532"/>
        <a:ext cx="2114937" cy="897246"/>
      </dsp:txXfrm>
    </dsp:sp>
    <dsp:sp modelId="{CAED5911-9B60-45BB-BB03-186CE62C9F30}">
      <dsp:nvSpPr>
        <dsp:cNvPr id="0" name=""/>
        <dsp:cNvSpPr/>
      </dsp:nvSpPr>
      <dsp:spPr>
        <a:xfrm>
          <a:off x="7228536" y="2545532"/>
          <a:ext cx="897246" cy="897246"/>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6DD202-0E8B-47F2-86FE-F232C5D45E3C}">
      <dsp:nvSpPr>
        <dsp:cNvPr id="0" name=""/>
        <dsp:cNvSpPr/>
      </dsp:nvSpPr>
      <dsp:spPr>
        <a:xfrm>
          <a:off x="7416958" y="2733954"/>
          <a:ext cx="520402" cy="52040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3163F8-2F35-4A8E-A3E2-E1885B99CB75}">
      <dsp:nvSpPr>
        <dsp:cNvPr id="0" name=""/>
        <dsp:cNvSpPr/>
      </dsp:nvSpPr>
      <dsp:spPr>
        <a:xfrm>
          <a:off x="8318049"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Risk management in any pet business is important and safety of the pet is always number one priority.</a:t>
          </a:r>
        </a:p>
      </dsp:txBody>
      <dsp:txXfrm>
        <a:off x="8318049" y="2545532"/>
        <a:ext cx="2114937" cy="8972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CDEFCD-BBFD-436D-8904-4069CB14021C}">
      <dsp:nvSpPr>
        <dsp:cNvPr id="0" name=""/>
        <dsp:cNvSpPr/>
      </dsp:nvSpPr>
      <dsp:spPr>
        <a:xfrm>
          <a:off x="0" y="15822"/>
          <a:ext cx="6513603" cy="93483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Because the business has not opened yet, we cannot tell what works well and what does not, but we tell you what we have added to the building to help make sure everything works well, such as</a:t>
          </a:r>
        </a:p>
      </dsp:txBody>
      <dsp:txXfrm>
        <a:off x="45635" y="61457"/>
        <a:ext cx="6422333" cy="843560"/>
      </dsp:txXfrm>
    </dsp:sp>
    <dsp:sp modelId="{B6E62828-520B-42DD-8CEB-270D17AC38DB}">
      <dsp:nvSpPr>
        <dsp:cNvPr id="0" name=""/>
        <dsp:cNvSpPr/>
      </dsp:nvSpPr>
      <dsp:spPr>
        <a:xfrm>
          <a:off x="0" y="999612"/>
          <a:ext cx="6513603" cy="934830"/>
        </a:xfrm>
        <a:prstGeom prst="round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Different size dog beds </a:t>
          </a:r>
        </a:p>
      </dsp:txBody>
      <dsp:txXfrm>
        <a:off x="45635" y="1045247"/>
        <a:ext cx="6422333" cy="843560"/>
      </dsp:txXfrm>
    </dsp:sp>
    <dsp:sp modelId="{C20F9429-0FA8-4D50-8F6C-6AA80CDA22B3}">
      <dsp:nvSpPr>
        <dsp:cNvPr id="0" name=""/>
        <dsp:cNvSpPr/>
      </dsp:nvSpPr>
      <dsp:spPr>
        <a:xfrm>
          <a:off x="0" y="1983402"/>
          <a:ext cx="6513603" cy="934830"/>
        </a:xfrm>
        <a:prstGeom prst="round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Doggie doors that open and close easy for workers</a:t>
          </a:r>
        </a:p>
      </dsp:txBody>
      <dsp:txXfrm>
        <a:off x="45635" y="2029037"/>
        <a:ext cx="6422333" cy="843560"/>
      </dsp:txXfrm>
    </dsp:sp>
    <dsp:sp modelId="{B356D985-C361-4C96-8C4B-946F6EFA5268}">
      <dsp:nvSpPr>
        <dsp:cNvPr id="0" name=""/>
        <dsp:cNvSpPr/>
      </dsp:nvSpPr>
      <dsp:spPr>
        <a:xfrm>
          <a:off x="0" y="2967192"/>
          <a:ext cx="6513603" cy="934830"/>
        </a:xfrm>
        <a:prstGeom prst="round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Adding a fence for the dogs to be able to have free time outside and elimination purposes</a:t>
          </a:r>
        </a:p>
      </dsp:txBody>
      <dsp:txXfrm>
        <a:off x="45635" y="3012827"/>
        <a:ext cx="6422333" cy="843560"/>
      </dsp:txXfrm>
    </dsp:sp>
    <dsp:sp modelId="{2B8C9D38-E47A-49F8-851B-A24ACB63EDE0}">
      <dsp:nvSpPr>
        <dsp:cNvPr id="0" name=""/>
        <dsp:cNvSpPr/>
      </dsp:nvSpPr>
      <dsp:spPr>
        <a:xfrm>
          <a:off x="0" y="3950983"/>
          <a:ext cx="6513603" cy="934830"/>
        </a:xfrm>
        <a:prstGeom prst="round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The layout for grooming and boarding areas is up to date and highly functional for the needs of this business. </a:t>
          </a:r>
        </a:p>
      </dsp:txBody>
      <dsp:txXfrm>
        <a:off x="45635" y="3996618"/>
        <a:ext cx="6422333" cy="843560"/>
      </dsp:txXfrm>
    </dsp:sp>
    <dsp:sp modelId="{B90267DA-904A-47DF-BABE-CDC471FFDB77}">
      <dsp:nvSpPr>
        <dsp:cNvPr id="0" name=""/>
        <dsp:cNvSpPr/>
      </dsp:nvSpPr>
      <dsp:spPr>
        <a:xfrm>
          <a:off x="0" y="4934773"/>
          <a:ext cx="6513603" cy="93483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The safety and supervision of pets is easily conducted in the work and kennel spaces provided.</a:t>
          </a:r>
        </a:p>
      </dsp:txBody>
      <dsp:txXfrm>
        <a:off x="45635" y="4980408"/>
        <a:ext cx="6422333" cy="8435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196FB3-7B0C-4890-A84B-C38AF6547053}">
      <dsp:nvSpPr>
        <dsp:cNvPr id="0" name=""/>
        <dsp:cNvSpPr/>
      </dsp:nvSpPr>
      <dsp:spPr>
        <a:xfrm>
          <a:off x="1131482" y="795"/>
          <a:ext cx="1041169" cy="104116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1B2AB2-0A28-4D7C-A263-85B79ACCC371}">
      <dsp:nvSpPr>
        <dsp:cNvPr id="0" name=""/>
        <dsp:cNvSpPr/>
      </dsp:nvSpPr>
      <dsp:spPr>
        <a:xfrm>
          <a:off x="1353371" y="222684"/>
          <a:ext cx="597392" cy="5973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604A0E0-DCB7-4FA5-8F0D-18BFFE2E2CBB}">
      <dsp:nvSpPr>
        <dsp:cNvPr id="0" name=""/>
        <dsp:cNvSpPr/>
      </dsp:nvSpPr>
      <dsp:spPr>
        <a:xfrm>
          <a:off x="798649" y="1366264"/>
          <a:ext cx="1706835" cy="682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Local Advertisement, in stores, online, restaurant's and over school. </a:t>
          </a:r>
        </a:p>
      </dsp:txBody>
      <dsp:txXfrm>
        <a:off x="798649" y="1366264"/>
        <a:ext cx="1706835" cy="682734"/>
      </dsp:txXfrm>
    </dsp:sp>
    <dsp:sp modelId="{25768BCC-5467-41D3-AB4C-D7CF7CC57888}">
      <dsp:nvSpPr>
        <dsp:cNvPr id="0" name=""/>
        <dsp:cNvSpPr/>
      </dsp:nvSpPr>
      <dsp:spPr>
        <a:xfrm>
          <a:off x="3137015" y="795"/>
          <a:ext cx="1041169" cy="104116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8D19B1-1B48-4ED9-8037-6E49590C5397}">
      <dsp:nvSpPr>
        <dsp:cNvPr id="0" name=""/>
        <dsp:cNvSpPr/>
      </dsp:nvSpPr>
      <dsp:spPr>
        <a:xfrm>
          <a:off x="3358903" y="222684"/>
          <a:ext cx="597392" cy="5973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85F567F-84B3-4A49-87D4-CAF90F4A35E0}">
      <dsp:nvSpPr>
        <dsp:cNvPr id="0" name=""/>
        <dsp:cNvSpPr/>
      </dsp:nvSpPr>
      <dsp:spPr>
        <a:xfrm>
          <a:off x="2804182" y="1366264"/>
          <a:ext cx="1706835" cy="682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Ways to market </a:t>
          </a:r>
        </a:p>
      </dsp:txBody>
      <dsp:txXfrm>
        <a:off x="2804182" y="1366264"/>
        <a:ext cx="1706835" cy="682734"/>
      </dsp:txXfrm>
    </dsp:sp>
    <dsp:sp modelId="{994179C9-66B7-49B9-8EE2-DB1F054C617F}">
      <dsp:nvSpPr>
        <dsp:cNvPr id="0" name=""/>
        <dsp:cNvSpPr/>
      </dsp:nvSpPr>
      <dsp:spPr>
        <a:xfrm>
          <a:off x="5142547" y="795"/>
          <a:ext cx="1041169" cy="104116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8F7747-0B14-474E-87FD-F1AE9015AAF7}">
      <dsp:nvSpPr>
        <dsp:cNvPr id="0" name=""/>
        <dsp:cNvSpPr/>
      </dsp:nvSpPr>
      <dsp:spPr>
        <a:xfrm>
          <a:off x="5364435" y="222684"/>
          <a:ext cx="597392" cy="59739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1F1B1FE-3C37-41F8-BB72-A641A805E549}">
      <dsp:nvSpPr>
        <dsp:cNvPr id="0" name=""/>
        <dsp:cNvSpPr/>
      </dsp:nvSpPr>
      <dsp:spPr>
        <a:xfrm>
          <a:off x="4809714" y="1366264"/>
          <a:ext cx="1706835" cy="682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Hours we should open</a:t>
          </a:r>
        </a:p>
      </dsp:txBody>
      <dsp:txXfrm>
        <a:off x="4809714" y="1366264"/>
        <a:ext cx="1706835" cy="682734"/>
      </dsp:txXfrm>
    </dsp:sp>
    <dsp:sp modelId="{22F38F7E-18CB-4C02-89E6-87D689A03E23}">
      <dsp:nvSpPr>
        <dsp:cNvPr id="0" name=""/>
        <dsp:cNvSpPr/>
      </dsp:nvSpPr>
      <dsp:spPr>
        <a:xfrm>
          <a:off x="3137015" y="2475707"/>
          <a:ext cx="1041169" cy="104116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8A9CD2-134F-4D21-B515-C1A749444ECE}">
      <dsp:nvSpPr>
        <dsp:cNvPr id="0" name=""/>
        <dsp:cNvSpPr/>
      </dsp:nvSpPr>
      <dsp:spPr>
        <a:xfrm>
          <a:off x="3358903" y="2697596"/>
          <a:ext cx="597392" cy="59739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689F775-C9A3-4176-A899-7F173EC3BB69}">
      <dsp:nvSpPr>
        <dsp:cNvPr id="0" name=""/>
        <dsp:cNvSpPr/>
      </dsp:nvSpPr>
      <dsp:spPr>
        <a:xfrm>
          <a:off x="2804182" y="3841176"/>
          <a:ext cx="1706835" cy="682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cs typeface="Calibri Light" panose="020F0302020204030204"/>
            </a:rPr>
            <a:t>Fencing </a:t>
          </a:r>
          <a:endParaRPr lang="en-US" sz="1100" kern="1200" dirty="0"/>
        </a:p>
      </dsp:txBody>
      <dsp:txXfrm>
        <a:off x="2804182" y="3841176"/>
        <a:ext cx="1706835" cy="6827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03749D-C4AC-4A89-819D-BAA231827E09}">
      <dsp:nvSpPr>
        <dsp:cNvPr id="0" name=""/>
        <dsp:cNvSpPr/>
      </dsp:nvSpPr>
      <dsp:spPr>
        <a:xfrm>
          <a:off x="0" y="8940"/>
          <a:ext cx="6513603" cy="191360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When you advertise your company, you get more network and that leads to more business. If you put advertisements in local spots, local people will talk and then more people will inquire about services. </a:t>
          </a:r>
        </a:p>
      </dsp:txBody>
      <dsp:txXfrm>
        <a:off x="93415" y="102355"/>
        <a:ext cx="6326773" cy="1726778"/>
      </dsp:txXfrm>
    </dsp:sp>
    <dsp:sp modelId="{AA791507-402D-4C7C-ABF1-B4F4BF8BD01D}">
      <dsp:nvSpPr>
        <dsp:cNvPr id="0" name=""/>
        <dsp:cNvSpPr/>
      </dsp:nvSpPr>
      <dsp:spPr>
        <a:xfrm>
          <a:off x="0" y="1985908"/>
          <a:ext cx="6513603" cy="1913608"/>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Hours opened can vary so a sign clearly displaying this will be helpful, due to school hours that the college is opened, or we could open before school/class and during the weekend at least one day to make more income.</a:t>
          </a:r>
        </a:p>
      </dsp:txBody>
      <dsp:txXfrm>
        <a:off x="93415" y="2079323"/>
        <a:ext cx="6326773" cy="1726778"/>
      </dsp:txXfrm>
    </dsp:sp>
    <dsp:sp modelId="{D013A21A-31B5-4202-9526-A5FA8B30C361}">
      <dsp:nvSpPr>
        <dsp:cNvPr id="0" name=""/>
        <dsp:cNvSpPr/>
      </dsp:nvSpPr>
      <dsp:spPr>
        <a:xfrm>
          <a:off x="0" y="3962877"/>
          <a:ext cx="6513603" cy="1913608"/>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Also short fencing out front will secure sanitation for clients so that dogs that are not vaccinated or have worms can't contaminate client dog walking areas.</a:t>
          </a:r>
        </a:p>
      </dsp:txBody>
      <dsp:txXfrm>
        <a:off x="93415" y="4056292"/>
        <a:ext cx="6326773" cy="172677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5/7/2019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5/7/2019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5/7/2019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5/7/2019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74237" y="914400"/>
            <a:ext cx="3657600" cy="2887579"/>
          </a:xfrm>
        </p:spPr>
        <p:txBody>
          <a:bodyPr vert="horz" lIns="91440" tIns="45720" rIns="91440" bIns="45720" rtlCol="0">
            <a:normAutofit/>
          </a:bodyPr>
          <a:lstStyle/>
          <a:p>
            <a:br>
              <a:rPr lang="en-US" sz="4800">
                <a:solidFill>
                  <a:srgbClr val="FFFFFF"/>
                </a:solidFill>
              </a:rPr>
            </a:br>
            <a:br>
              <a:rPr lang="en-US" sz="4800">
                <a:solidFill>
                  <a:srgbClr val="FFFFFF"/>
                </a:solidFill>
              </a:rPr>
            </a:br>
            <a:r>
              <a:rPr lang="en-US" sz="4800">
                <a:solidFill>
                  <a:srgbClr val="FFFFFF"/>
                </a:solidFill>
              </a:rPr>
              <a:t>Hocking Hounds</a:t>
            </a:r>
          </a:p>
        </p:txBody>
      </p:sp>
      <p:sp>
        <p:nvSpPr>
          <p:cNvPr id="3" name="Subtitle 2"/>
          <p:cNvSpPr>
            <a:spLocks noGrp="1"/>
          </p:cNvSpPr>
          <p:nvPr>
            <p:ph type="subTitle" idx="1"/>
          </p:nvPr>
        </p:nvSpPr>
        <p:spPr>
          <a:xfrm>
            <a:off x="674237" y="4170501"/>
            <a:ext cx="3657600" cy="1525597"/>
          </a:xfrm>
        </p:spPr>
        <p:txBody>
          <a:bodyPr vert="horz" lIns="91440" tIns="45720" rIns="91440" bIns="45720" rtlCol="0" anchor="t">
            <a:normAutofit/>
          </a:bodyPr>
          <a:lstStyle/>
          <a:p>
            <a:pPr indent="-228600">
              <a:buFont typeface="Arial" panose="020B0604020202020204" pitchFamily="34" charset="0"/>
              <a:buChar char="•"/>
            </a:pPr>
            <a:r>
              <a:rPr lang="en-US" sz="800" dirty="0">
                <a:solidFill>
                  <a:srgbClr val="FFFFFF"/>
                </a:solidFill>
              </a:rPr>
              <a:t>Joseph-Treasurer</a:t>
            </a:r>
            <a:endParaRPr lang="en-US" sz="800" dirty="0">
              <a:solidFill>
                <a:srgbClr val="FFFFFF"/>
              </a:solidFill>
              <a:cs typeface="Calibri"/>
            </a:endParaRPr>
          </a:p>
          <a:p>
            <a:pPr indent="-228600">
              <a:buFont typeface="Arial" panose="020B0604020202020204" pitchFamily="34" charset="0"/>
              <a:buChar char="•"/>
            </a:pPr>
            <a:r>
              <a:rPr lang="en-US" sz="800" dirty="0">
                <a:solidFill>
                  <a:srgbClr val="FFFFFF"/>
                </a:solidFill>
              </a:rPr>
              <a:t>Seth -Chair</a:t>
            </a:r>
            <a:endParaRPr lang="en-US" sz="800" dirty="0">
              <a:solidFill>
                <a:srgbClr val="FFFFFF"/>
              </a:solidFill>
              <a:cs typeface="Calibri"/>
            </a:endParaRPr>
          </a:p>
          <a:p>
            <a:pPr indent="-228600">
              <a:buFont typeface="Arial" panose="020B0604020202020204" pitchFamily="34" charset="0"/>
              <a:buChar char="•"/>
            </a:pPr>
            <a:r>
              <a:rPr lang="en-US" sz="800" dirty="0">
                <a:solidFill>
                  <a:srgbClr val="FFFFFF"/>
                </a:solidFill>
              </a:rPr>
              <a:t>Darius-Vice-Chair</a:t>
            </a:r>
            <a:endParaRPr lang="en-US" sz="800" dirty="0">
              <a:solidFill>
                <a:srgbClr val="FFFFFF"/>
              </a:solidFill>
              <a:cs typeface="Calibri"/>
            </a:endParaRPr>
          </a:p>
          <a:p>
            <a:pPr indent="-228600">
              <a:buFont typeface="Arial" panose="020B0604020202020204" pitchFamily="34" charset="0"/>
              <a:buChar char="•"/>
            </a:pPr>
            <a:r>
              <a:rPr lang="en-US" sz="800" dirty="0">
                <a:solidFill>
                  <a:srgbClr val="FFFFFF"/>
                </a:solidFill>
              </a:rPr>
              <a:t>Mariah-Secretary</a:t>
            </a:r>
            <a:endParaRPr lang="en-US" sz="800" dirty="0">
              <a:solidFill>
                <a:srgbClr val="FFFFFF"/>
              </a:solidFill>
              <a:cs typeface="Calibri"/>
            </a:endParaRPr>
          </a:p>
          <a:p>
            <a:pPr indent="-228600">
              <a:buFont typeface="Arial" panose="020B0604020202020204" pitchFamily="34" charset="0"/>
              <a:buChar char="•"/>
            </a:pPr>
            <a:r>
              <a:rPr lang="en-US" sz="800" dirty="0" err="1">
                <a:solidFill>
                  <a:srgbClr val="FFFFFF"/>
                </a:solidFill>
              </a:rPr>
              <a:t>Zongzhi</a:t>
            </a:r>
            <a:r>
              <a:rPr lang="en-US" sz="800" dirty="0">
                <a:solidFill>
                  <a:srgbClr val="FFFFFF"/>
                </a:solidFill>
              </a:rPr>
              <a:t> </a:t>
            </a:r>
            <a:endParaRPr lang="en-US" sz="800" dirty="0">
              <a:solidFill>
                <a:srgbClr val="FFFFFF"/>
              </a:solidFill>
              <a:cs typeface="Calibri"/>
            </a:endParaRPr>
          </a:p>
          <a:p>
            <a:pPr indent="-228600">
              <a:buFont typeface="Arial" panose="020B0604020202020204" pitchFamily="34" charset="0"/>
              <a:buChar char="•"/>
            </a:pPr>
            <a:r>
              <a:rPr lang="en-US" sz="800" dirty="0">
                <a:solidFill>
                  <a:srgbClr val="FFFFFF"/>
                </a:solidFill>
              </a:rPr>
              <a:t>Chase </a:t>
            </a:r>
            <a:endParaRPr lang="en-US" sz="800" dirty="0">
              <a:solidFill>
                <a:srgbClr val="FFFFFF"/>
              </a:solidFill>
              <a:cs typeface="Calibri"/>
            </a:endParaRPr>
          </a:p>
          <a:p>
            <a:pPr indent="-228600">
              <a:buFont typeface="Arial" panose="020B0604020202020204" pitchFamily="34" charset="0"/>
              <a:buChar char="•"/>
            </a:pPr>
            <a:endParaRPr lang="en-US" sz="800">
              <a:solidFill>
                <a:srgbClr val="FFFFFF"/>
              </a:solidFill>
            </a:endParaRPr>
          </a:p>
        </p:txBody>
      </p:sp>
      <p:cxnSp>
        <p:nvCxnSpPr>
          <p:cNvPr id="16" name="Straight Connector 15">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Picture 4" descr="A sign on the side of the road&#10;&#10;Description generated with very high confidence">
            <a:extLst>
              <a:ext uri="{FF2B5EF4-FFF2-40B4-BE49-F238E27FC236}">
                <a16:creationId xmlns:a16="http://schemas.microsoft.com/office/drawing/2014/main" id="{4C69487D-6592-4CD2-A49D-E23935FA74A1}"/>
              </a:ext>
            </a:extLst>
          </p:cNvPr>
          <p:cNvPicPr>
            <a:picLocks noChangeAspect="1"/>
          </p:cNvPicPr>
          <p:nvPr/>
        </p:nvPicPr>
        <p:blipFill rotWithShape="1">
          <a:blip r:embed="rId2"/>
          <a:srcRect l="5193" r="25765"/>
          <a:stretch/>
        </p:blipFill>
        <p:spPr>
          <a:xfrm>
            <a:off x="5723781" y="492573"/>
            <a:ext cx="5413626" cy="588079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A small white dog standing in a room&#10;&#10;Description generated with very high confidence">
            <a:extLst>
              <a:ext uri="{FF2B5EF4-FFF2-40B4-BE49-F238E27FC236}">
                <a16:creationId xmlns:a16="http://schemas.microsoft.com/office/drawing/2014/main" id="{E58B53B6-05BC-4A67-83F4-7BF6C31E8314}"/>
              </a:ext>
            </a:extLst>
          </p:cNvPr>
          <p:cNvPicPr>
            <a:picLocks noChangeAspect="1"/>
          </p:cNvPicPr>
          <p:nvPr/>
        </p:nvPicPr>
        <p:blipFill rotWithShape="1">
          <a:blip r:embed="rId2">
            <a:alphaModFix/>
          </a:blip>
          <a:srcRect r="-1" b="2129"/>
          <a:stretch/>
        </p:blipFill>
        <p:spPr>
          <a:xfrm>
            <a:off x="5797543" y="10"/>
            <a:ext cx="6394152" cy="6857990"/>
          </a:xfrm>
          <a:prstGeom prst="rect">
            <a:avLst/>
          </a:prstGeom>
        </p:spPr>
      </p:pic>
      <p:pic>
        <p:nvPicPr>
          <p:cNvPr id="18" name="Picture 17">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3" name="Content Placeholder 2">
            <a:extLst>
              <a:ext uri="{FF2B5EF4-FFF2-40B4-BE49-F238E27FC236}">
                <a16:creationId xmlns:a16="http://schemas.microsoft.com/office/drawing/2014/main" id="{FB6D1013-263A-4189-8AFE-BC09722EB813}"/>
              </a:ext>
            </a:extLst>
          </p:cNvPr>
          <p:cNvSpPr>
            <a:spLocks noGrp="1"/>
          </p:cNvSpPr>
          <p:nvPr>
            <p:ph idx="1"/>
          </p:nvPr>
        </p:nvSpPr>
        <p:spPr>
          <a:xfrm>
            <a:off x="769278" y="1331549"/>
            <a:ext cx="4706803" cy="3788830"/>
          </a:xfrm>
        </p:spPr>
        <p:txBody>
          <a:bodyPr vert="horz" lIns="91440" tIns="45720" rIns="91440" bIns="45720" rtlCol="0" anchor="ctr">
            <a:noAutofit/>
          </a:bodyPr>
          <a:lstStyle/>
          <a:p>
            <a:r>
              <a:rPr lang="en-US" dirty="0">
                <a:solidFill>
                  <a:srgbClr val="000000"/>
                </a:solidFill>
                <a:ea typeface="+mn-lt"/>
                <a:cs typeface="+mn-lt"/>
              </a:rPr>
              <a:t>Ideas and organization came from how the team would want an organization such as this to treat our own animals in a Boarding or Grooming Situation, as well as the care &amp; services we would like offered to us as individuals. </a:t>
            </a:r>
            <a:endParaRPr lang="en-US">
              <a:solidFill>
                <a:srgbClr val="000000"/>
              </a:solidFill>
              <a:cs typeface="Calibri"/>
            </a:endParaRPr>
          </a:p>
        </p:txBody>
      </p:sp>
    </p:spTree>
    <p:extLst>
      <p:ext uri="{BB962C8B-B14F-4D97-AF65-F5344CB8AC3E}">
        <p14:creationId xmlns:p14="http://schemas.microsoft.com/office/powerpoint/2010/main" val="3240243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 name="Rectangle 9">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67822F-34EE-41C6-BE3F-E6308F537480}"/>
              </a:ext>
            </a:extLst>
          </p:cNvPr>
          <p:cNvSpPr>
            <a:spLocks noGrp="1"/>
          </p:cNvSpPr>
          <p:nvPr>
            <p:ph type="title"/>
          </p:nvPr>
        </p:nvSpPr>
        <p:spPr>
          <a:xfrm>
            <a:off x="838200" y="365125"/>
            <a:ext cx="10515600" cy="1325563"/>
          </a:xfrm>
        </p:spPr>
        <p:txBody>
          <a:bodyPr>
            <a:normAutofit/>
          </a:bodyPr>
          <a:lstStyle/>
          <a:p>
            <a:r>
              <a:rPr lang="en-US">
                <a:solidFill>
                  <a:schemeClr val="bg1">
                    <a:lumMod val="95000"/>
                    <a:lumOff val="5000"/>
                  </a:schemeClr>
                </a:solidFill>
                <a:cs typeface="Calibri Light"/>
              </a:rPr>
              <a:t>How did The Hocking Hounds Work As a Team?</a:t>
            </a:r>
          </a:p>
        </p:txBody>
      </p:sp>
      <p:sp>
        <p:nvSpPr>
          <p:cNvPr id="3" name="Content Placeholder 2">
            <a:extLst>
              <a:ext uri="{FF2B5EF4-FFF2-40B4-BE49-F238E27FC236}">
                <a16:creationId xmlns:a16="http://schemas.microsoft.com/office/drawing/2014/main" id="{A6E380DC-1196-4C39-8638-8AC258358C55}"/>
              </a:ext>
            </a:extLst>
          </p:cNvPr>
          <p:cNvSpPr>
            <a:spLocks noGrp="1"/>
          </p:cNvSpPr>
          <p:nvPr>
            <p:ph idx="1"/>
          </p:nvPr>
        </p:nvSpPr>
        <p:spPr>
          <a:xfrm>
            <a:off x="838200" y="2015406"/>
            <a:ext cx="10515600" cy="4065986"/>
          </a:xfrm>
        </p:spPr>
        <p:txBody>
          <a:bodyPr vert="horz" lIns="91440" tIns="45720" rIns="91440" bIns="45720" rtlCol="0" anchor="ctr">
            <a:normAutofit/>
          </a:bodyPr>
          <a:lstStyle/>
          <a:p>
            <a:pPr marL="0" indent="0">
              <a:buNone/>
            </a:pPr>
            <a:r>
              <a:rPr lang="en-US" sz="2000">
                <a:cs typeface="Calibri"/>
              </a:rPr>
              <a:t>In our meetings everyone came together to find things that we would like to see in the future for the company, such as:</a:t>
            </a:r>
          </a:p>
          <a:p>
            <a:endParaRPr lang="en-US" sz="2000">
              <a:cs typeface="Calibri"/>
            </a:endParaRPr>
          </a:p>
          <a:p>
            <a:pPr lvl="1"/>
            <a:r>
              <a:rPr lang="en-US" sz="2000" dirty="0">
                <a:cs typeface="Calibri"/>
              </a:rPr>
              <a:t>How the dogs will be treated. We all agree that we should not pay extra for our dog to get attention while they are away getting groomed. That should be included in the price you pay for them to get groomed. No dog should have to sit in a dirty cage with other dogs while waiting to get picked up. </a:t>
            </a:r>
          </a:p>
          <a:p>
            <a:pPr lvl="1"/>
            <a:r>
              <a:rPr lang="en-US" sz="2000" dirty="0">
                <a:cs typeface="Calibri"/>
              </a:rPr>
              <a:t>We all agreed on that whomever is cutting the dogs hair should be qualified and have knowledge on the dog's background. </a:t>
            </a:r>
          </a:p>
          <a:p>
            <a:pPr lvl="1"/>
            <a:r>
              <a:rPr lang="en-US" sz="2000" dirty="0">
                <a:cs typeface="Calibri"/>
              </a:rPr>
              <a:t>The expectations for the company. Such as, cleanness, certification, size of kennels. Large dogs should not be crammed up in a cage for a small dog.</a:t>
            </a:r>
          </a:p>
        </p:txBody>
      </p:sp>
    </p:spTree>
    <p:extLst>
      <p:ext uri="{BB962C8B-B14F-4D97-AF65-F5344CB8AC3E}">
        <p14:creationId xmlns:p14="http://schemas.microsoft.com/office/powerpoint/2010/main" val="1791488739"/>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E4CE-C49A-409E-8035-21F4B6A63017}"/>
              </a:ext>
            </a:extLst>
          </p:cNvPr>
          <p:cNvSpPr>
            <a:spLocks noGrp="1"/>
          </p:cNvSpPr>
          <p:nvPr>
            <p:ph type="title"/>
          </p:nvPr>
        </p:nvSpPr>
        <p:spPr>
          <a:xfrm>
            <a:off x="762001" y="803325"/>
            <a:ext cx="5314536" cy="1325563"/>
          </a:xfrm>
        </p:spPr>
        <p:txBody>
          <a:bodyPr>
            <a:normAutofit/>
          </a:bodyPr>
          <a:lstStyle/>
          <a:p>
            <a:r>
              <a:rPr lang="en-US" dirty="0">
                <a:cs typeface="Calibri Light"/>
              </a:rPr>
              <a:t>Pet Business's</a:t>
            </a:r>
            <a:endParaRPr lang="en-US" dirty="0"/>
          </a:p>
        </p:txBody>
      </p:sp>
      <p:sp>
        <p:nvSpPr>
          <p:cNvPr id="3" name="Content Placeholder 2">
            <a:extLst>
              <a:ext uri="{FF2B5EF4-FFF2-40B4-BE49-F238E27FC236}">
                <a16:creationId xmlns:a16="http://schemas.microsoft.com/office/drawing/2014/main" id="{5A0079BA-5FFE-450E-A5E7-A67813A4601E}"/>
              </a:ext>
            </a:extLst>
          </p:cNvPr>
          <p:cNvSpPr>
            <a:spLocks noGrp="1"/>
          </p:cNvSpPr>
          <p:nvPr>
            <p:ph idx="1"/>
          </p:nvPr>
        </p:nvSpPr>
        <p:spPr>
          <a:xfrm>
            <a:off x="762000" y="2279018"/>
            <a:ext cx="5314543" cy="3375920"/>
          </a:xfrm>
        </p:spPr>
        <p:txBody>
          <a:bodyPr vert="horz" lIns="91440" tIns="45720" rIns="91440" bIns="45720" rtlCol="0" anchor="t">
            <a:normAutofit/>
          </a:bodyPr>
          <a:lstStyle/>
          <a:p>
            <a:r>
              <a:rPr lang="en-US" sz="1800">
                <a:ea typeface="+mn-lt"/>
                <a:cs typeface="+mn-lt"/>
              </a:rPr>
              <a:t>Demand for industry services is expected to heighten as the number of pet owners rises. </a:t>
            </a:r>
            <a:endParaRPr lang="en-US" sz="1800">
              <a:cs typeface="Calibri" panose="020F0502020204030204"/>
            </a:endParaRPr>
          </a:p>
          <a:p>
            <a:r>
              <a:rPr lang="en-US" sz="1800">
                <a:ea typeface="+mn-lt"/>
                <a:cs typeface="+mn-lt"/>
              </a:rPr>
              <a:t>The Pet Grooming and Boarding industry has nearly doubled over the past decade. </a:t>
            </a:r>
            <a:endParaRPr lang="en-US" sz="1800"/>
          </a:p>
          <a:p>
            <a:r>
              <a:rPr lang="en-US" sz="1800">
                <a:ea typeface="+mn-lt"/>
                <a:cs typeface="+mn-lt"/>
              </a:rPr>
              <a:t>The demand for high quality pet grooming and boarding is high due to the increase in pet ownership and changing consumer preferences for </a:t>
            </a:r>
            <a:r>
              <a:rPr lang="en-US" sz="1800" b="1">
                <a:ea typeface="+mn-lt"/>
                <a:cs typeface="+mn-lt"/>
              </a:rPr>
              <a:t>better pet care</a:t>
            </a:r>
            <a:r>
              <a:rPr lang="en-US" sz="1800">
                <a:ea typeface="+mn-lt"/>
                <a:cs typeface="+mn-lt"/>
              </a:rPr>
              <a:t>. </a:t>
            </a:r>
            <a:endParaRPr lang="en-US" sz="1800"/>
          </a:p>
          <a:p>
            <a:r>
              <a:rPr lang="en-US" sz="1800">
                <a:ea typeface="+mn-lt"/>
                <a:cs typeface="+mn-lt"/>
              </a:rPr>
              <a:t>Revenue is anticipated to grow at steady rate. </a:t>
            </a:r>
            <a:endParaRPr lang="en-US" sz="1800"/>
          </a:p>
        </p:txBody>
      </p:sp>
      <p:sp>
        <p:nvSpPr>
          <p:cNvPr id="9" name="Freeform: Shape 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A large brown dog lying next to a stuffed animal&#10;&#10;Description generated with high confidence">
            <a:extLst>
              <a:ext uri="{FF2B5EF4-FFF2-40B4-BE49-F238E27FC236}">
                <a16:creationId xmlns:a16="http://schemas.microsoft.com/office/drawing/2014/main" id="{3EFCC4FE-C77A-41DA-BF7A-692FCE2541DF}"/>
              </a:ext>
            </a:extLst>
          </p:cNvPr>
          <p:cNvPicPr>
            <a:picLocks noChangeAspect="1"/>
          </p:cNvPicPr>
          <p:nvPr/>
        </p:nvPicPr>
        <p:blipFill rotWithShape="1">
          <a:blip r:embed="rId2"/>
          <a:srcRect r="3768"/>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3824816318"/>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DD206DD-A8CA-4BF5-A48D-06630F828690}"/>
              </a:ext>
            </a:extLst>
          </p:cNvPr>
          <p:cNvSpPr>
            <a:spLocks noGrp="1"/>
          </p:cNvSpPr>
          <p:nvPr>
            <p:ph type="title"/>
          </p:nvPr>
        </p:nvSpPr>
        <p:spPr>
          <a:xfrm>
            <a:off x="863029" y="1012004"/>
            <a:ext cx="3416158" cy="4795408"/>
          </a:xfrm>
        </p:spPr>
        <p:txBody>
          <a:bodyPr>
            <a:normAutofit/>
          </a:bodyPr>
          <a:lstStyle/>
          <a:p>
            <a:r>
              <a:rPr lang="en-US">
                <a:solidFill>
                  <a:srgbClr val="FFFFFF"/>
                </a:solidFill>
                <a:cs typeface="Calibri Light"/>
              </a:rPr>
              <a:t>Overview of the Business </a:t>
            </a:r>
            <a:endParaRPr lang="en-US">
              <a:solidFill>
                <a:srgbClr val="FFFFFF"/>
              </a:solidFill>
            </a:endParaRPr>
          </a:p>
        </p:txBody>
      </p:sp>
      <p:graphicFrame>
        <p:nvGraphicFramePr>
          <p:cNvPr id="5" name="Content Placeholder 2">
            <a:extLst>
              <a:ext uri="{FF2B5EF4-FFF2-40B4-BE49-F238E27FC236}">
                <a16:creationId xmlns:a16="http://schemas.microsoft.com/office/drawing/2014/main" id="{9AE5E7C9-DFF0-4B6D-90A5-1AED3E3A2235}"/>
              </a:ext>
            </a:extLst>
          </p:cNvPr>
          <p:cNvGraphicFramePr>
            <a:graphicFrameLocks noGrp="1"/>
          </p:cNvGraphicFramePr>
          <p:nvPr>
            <p:ph idx="1"/>
            <p:extLst>
              <p:ext uri="{D42A27DB-BD31-4B8C-83A1-F6EECF244321}">
                <p14:modId xmlns:p14="http://schemas.microsoft.com/office/powerpoint/2010/main" val="947264244"/>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4665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094944E-407E-4670-B66C-5E784F72B65F}"/>
              </a:ext>
            </a:extLst>
          </p:cNvPr>
          <p:cNvSpPr>
            <a:spLocks noGrp="1"/>
          </p:cNvSpPr>
          <p:nvPr>
            <p:ph type="title"/>
          </p:nvPr>
        </p:nvSpPr>
        <p:spPr>
          <a:xfrm>
            <a:off x="863029" y="1012004"/>
            <a:ext cx="3416158" cy="4795408"/>
          </a:xfrm>
        </p:spPr>
        <p:txBody>
          <a:bodyPr>
            <a:normAutofit/>
          </a:bodyPr>
          <a:lstStyle/>
          <a:p>
            <a:r>
              <a:rPr lang="en-US" sz="3700">
                <a:solidFill>
                  <a:srgbClr val="FFFFFF"/>
                </a:solidFill>
                <a:cs typeface="Calibri Light"/>
              </a:rPr>
              <a:t>Online  Website</a:t>
            </a:r>
            <a:endParaRPr lang="en-US" sz="3700" b="1">
              <a:solidFill>
                <a:srgbClr val="FFFFFF"/>
              </a:solidFill>
              <a:cs typeface="Calibri Light" panose="020F0302020204030204"/>
            </a:endParaRPr>
          </a:p>
        </p:txBody>
      </p:sp>
      <p:graphicFrame>
        <p:nvGraphicFramePr>
          <p:cNvPr id="5" name="Content Placeholder 2">
            <a:extLst>
              <a:ext uri="{FF2B5EF4-FFF2-40B4-BE49-F238E27FC236}">
                <a16:creationId xmlns:a16="http://schemas.microsoft.com/office/drawing/2014/main" id="{1B0D5FC3-A701-4B1A-BB9B-84C10B8A1B42}"/>
              </a:ext>
            </a:extLst>
          </p:cNvPr>
          <p:cNvGraphicFramePr>
            <a:graphicFrameLocks noGrp="1"/>
          </p:cNvGraphicFramePr>
          <p:nvPr>
            <p:ph idx="1"/>
            <p:extLst>
              <p:ext uri="{D42A27DB-BD31-4B8C-83A1-F6EECF244321}">
                <p14:modId xmlns:p14="http://schemas.microsoft.com/office/powerpoint/2010/main" val="845196972"/>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8828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3D4E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B0CAB15-782D-416E-A0FC-FD66A9CE8407}"/>
              </a:ext>
            </a:extLst>
          </p:cNvPr>
          <p:cNvSpPr>
            <a:spLocks noGrp="1"/>
          </p:cNvSpPr>
          <p:nvPr>
            <p:ph type="title"/>
          </p:nvPr>
        </p:nvSpPr>
        <p:spPr>
          <a:xfrm>
            <a:off x="524256" y="4767072"/>
            <a:ext cx="6594189" cy="1625210"/>
          </a:xfrm>
        </p:spPr>
        <p:txBody>
          <a:bodyPr>
            <a:normAutofit/>
          </a:bodyPr>
          <a:lstStyle/>
          <a:p>
            <a:pPr algn="r"/>
            <a:r>
              <a:rPr lang="en-US">
                <a:solidFill>
                  <a:srgbClr val="FFFFFF"/>
                </a:solidFill>
                <a:cs typeface="Calibri Light"/>
              </a:rPr>
              <a:t>Financial Status </a:t>
            </a:r>
            <a:endParaRPr lang="en-US">
              <a:solidFill>
                <a:srgbClr val="FFFFFF"/>
              </a:solidFill>
            </a:endParaRPr>
          </a:p>
        </p:txBody>
      </p:sp>
      <p:pic>
        <p:nvPicPr>
          <p:cNvPr id="4" name="Picture 4" descr="A dog sitting in the grass&#10;&#10;Description generated with very high confidence">
            <a:extLst>
              <a:ext uri="{FF2B5EF4-FFF2-40B4-BE49-F238E27FC236}">
                <a16:creationId xmlns:a16="http://schemas.microsoft.com/office/drawing/2014/main" id="{DAA291A4-95FA-4DC1-ABB2-9F703A053260}"/>
              </a:ext>
            </a:extLst>
          </p:cNvPr>
          <p:cNvPicPr>
            <a:picLocks noChangeAspect="1"/>
          </p:cNvPicPr>
          <p:nvPr/>
        </p:nvPicPr>
        <p:blipFill rotWithShape="1">
          <a:blip r:embed="rId2"/>
          <a:srcRect l="3767" r="1" b="1"/>
          <a:stretch/>
        </p:blipFill>
        <p:spPr>
          <a:xfrm>
            <a:off x="327547" y="321733"/>
            <a:ext cx="7058306" cy="4107392"/>
          </a:xfrm>
          <a:prstGeom prst="rect">
            <a:avLst/>
          </a:prstGeom>
        </p:spPr>
      </p:pic>
      <p:sp>
        <p:nvSpPr>
          <p:cNvPr id="11" name="Rectangle 1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78BEF79-B85A-4AC7-9824-30104FD9CD7D}"/>
              </a:ext>
            </a:extLst>
          </p:cNvPr>
          <p:cNvSpPr>
            <a:spLocks noGrp="1"/>
          </p:cNvSpPr>
          <p:nvPr>
            <p:ph idx="1"/>
          </p:nvPr>
        </p:nvSpPr>
        <p:spPr>
          <a:xfrm>
            <a:off x="8029319" y="917725"/>
            <a:ext cx="3424739" cy="4852362"/>
          </a:xfrm>
        </p:spPr>
        <p:txBody>
          <a:bodyPr vert="horz" lIns="91440" tIns="45720" rIns="91440" bIns="45720" rtlCol="0" anchor="ctr">
            <a:normAutofit/>
          </a:bodyPr>
          <a:lstStyle/>
          <a:p>
            <a:r>
              <a:rPr lang="en-US" sz="2000" dirty="0">
                <a:solidFill>
                  <a:srgbClr val="FFFFFF"/>
                </a:solidFill>
                <a:ea typeface="+mn-lt"/>
                <a:cs typeface="+mn-lt"/>
              </a:rPr>
              <a:t>Status at this time is in the red due to “New Business”, but will soon be up and running. </a:t>
            </a:r>
            <a:endParaRPr lang="en-US" sz="2000" dirty="0">
              <a:solidFill>
                <a:srgbClr val="FFFFFF"/>
              </a:solidFill>
              <a:cs typeface="Calibri" panose="020F0502020204030204"/>
            </a:endParaRPr>
          </a:p>
          <a:p>
            <a:r>
              <a:rPr lang="en-US" sz="2000" dirty="0">
                <a:solidFill>
                  <a:srgbClr val="FFFFFF"/>
                </a:solidFill>
                <a:ea typeface="+mn-lt"/>
                <a:cs typeface="+mn-lt"/>
              </a:rPr>
              <a:t>The outlook is good due to the low number of grooming salons in the area and the need for higher quality boarding facility in the area.</a:t>
            </a:r>
            <a:endParaRPr lang="en-US" sz="2000" dirty="0">
              <a:solidFill>
                <a:srgbClr val="FFFFFF"/>
              </a:solidFill>
            </a:endParaRPr>
          </a:p>
        </p:txBody>
      </p:sp>
    </p:spTree>
    <p:extLst>
      <p:ext uri="{BB962C8B-B14F-4D97-AF65-F5344CB8AC3E}">
        <p14:creationId xmlns:p14="http://schemas.microsoft.com/office/powerpoint/2010/main" val="4272517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53EA4-7A13-4803-8F78-B3D58CF7F8A1}"/>
              </a:ext>
            </a:extLst>
          </p:cNvPr>
          <p:cNvSpPr>
            <a:spLocks noGrp="1"/>
          </p:cNvSpPr>
          <p:nvPr>
            <p:ph type="title"/>
          </p:nvPr>
        </p:nvSpPr>
        <p:spPr>
          <a:xfrm>
            <a:off x="838200" y="365125"/>
            <a:ext cx="10515600" cy="1325563"/>
          </a:xfrm>
        </p:spPr>
        <p:txBody>
          <a:bodyPr>
            <a:normAutofit/>
          </a:bodyPr>
          <a:lstStyle/>
          <a:p>
            <a:r>
              <a:rPr lang="en-US">
                <a:cs typeface="Calibri Light"/>
              </a:rPr>
              <a:t>Key Challenges </a:t>
            </a:r>
            <a:endParaRPr lang="en-US"/>
          </a:p>
        </p:txBody>
      </p:sp>
      <p:graphicFrame>
        <p:nvGraphicFramePr>
          <p:cNvPr id="5" name="Content Placeholder 2">
            <a:extLst>
              <a:ext uri="{FF2B5EF4-FFF2-40B4-BE49-F238E27FC236}">
                <a16:creationId xmlns:a16="http://schemas.microsoft.com/office/drawing/2014/main" id="{EFB7D31C-E007-4F8D-909C-9A7EF70DA2D0}"/>
              </a:ext>
            </a:extLst>
          </p:cNvPr>
          <p:cNvGraphicFramePr>
            <a:graphicFrameLocks noGrp="1"/>
          </p:cNvGraphicFramePr>
          <p:nvPr>
            <p:ph idx="1"/>
            <p:extLst>
              <p:ext uri="{D42A27DB-BD31-4B8C-83A1-F6EECF244321}">
                <p14:modId xmlns:p14="http://schemas.microsoft.com/office/powerpoint/2010/main" val="316122306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42853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ADD2728-D303-4177-9BD6-BE9567E5AD82}"/>
              </a:ext>
            </a:extLst>
          </p:cNvPr>
          <p:cNvSpPr>
            <a:spLocks noGrp="1"/>
          </p:cNvSpPr>
          <p:nvPr>
            <p:ph type="title"/>
          </p:nvPr>
        </p:nvSpPr>
        <p:spPr>
          <a:xfrm>
            <a:off x="863029" y="1012004"/>
            <a:ext cx="3416158" cy="4795408"/>
          </a:xfrm>
        </p:spPr>
        <p:txBody>
          <a:bodyPr>
            <a:normAutofit/>
          </a:bodyPr>
          <a:lstStyle/>
          <a:p>
            <a:r>
              <a:rPr lang="en-US">
                <a:solidFill>
                  <a:srgbClr val="FFFFFF"/>
                </a:solidFill>
                <a:cs typeface="Calibri Light"/>
              </a:rPr>
              <a:t>What Works Well?</a:t>
            </a:r>
            <a:endParaRPr lang="en-US">
              <a:solidFill>
                <a:srgbClr val="FFFFFF"/>
              </a:solidFill>
            </a:endParaRPr>
          </a:p>
        </p:txBody>
      </p:sp>
      <p:graphicFrame>
        <p:nvGraphicFramePr>
          <p:cNvPr id="12" name="Content Placeholder 2">
            <a:extLst>
              <a:ext uri="{FF2B5EF4-FFF2-40B4-BE49-F238E27FC236}">
                <a16:creationId xmlns:a16="http://schemas.microsoft.com/office/drawing/2014/main" id="{90E77E0E-14C6-4235-A396-29BCE1CB7A49}"/>
              </a:ext>
            </a:extLst>
          </p:cNvPr>
          <p:cNvGraphicFramePr>
            <a:graphicFrameLocks noGrp="1"/>
          </p:cNvGraphicFramePr>
          <p:nvPr>
            <p:ph idx="1"/>
            <p:extLst>
              <p:ext uri="{D42A27DB-BD31-4B8C-83A1-F6EECF244321}">
                <p14:modId xmlns:p14="http://schemas.microsoft.com/office/powerpoint/2010/main" val="3062818191"/>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4665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3715-C7F2-4259-8D16-DEFF793F4943}"/>
              </a:ext>
            </a:extLst>
          </p:cNvPr>
          <p:cNvSpPr>
            <a:spLocks noGrp="1"/>
          </p:cNvSpPr>
          <p:nvPr>
            <p:ph type="title"/>
          </p:nvPr>
        </p:nvSpPr>
        <p:spPr>
          <a:xfrm>
            <a:off x="762001" y="803325"/>
            <a:ext cx="5314536" cy="1325563"/>
          </a:xfrm>
        </p:spPr>
        <p:txBody>
          <a:bodyPr>
            <a:normAutofit/>
          </a:bodyPr>
          <a:lstStyle/>
          <a:p>
            <a:r>
              <a:rPr lang="en-US">
                <a:cs typeface="Calibri Light"/>
              </a:rPr>
              <a:t>What Did We learn?</a:t>
            </a:r>
            <a:endParaRPr lang="en-US"/>
          </a:p>
        </p:txBody>
      </p:sp>
      <p:sp>
        <p:nvSpPr>
          <p:cNvPr id="3" name="Content Placeholder 2">
            <a:extLst>
              <a:ext uri="{FF2B5EF4-FFF2-40B4-BE49-F238E27FC236}">
                <a16:creationId xmlns:a16="http://schemas.microsoft.com/office/drawing/2014/main" id="{6CDC1072-84BC-4465-BE78-BE65F3105712}"/>
              </a:ext>
            </a:extLst>
          </p:cNvPr>
          <p:cNvSpPr>
            <a:spLocks noGrp="1"/>
          </p:cNvSpPr>
          <p:nvPr>
            <p:ph idx="1"/>
          </p:nvPr>
        </p:nvSpPr>
        <p:spPr>
          <a:xfrm>
            <a:off x="762000" y="2279018"/>
            <a:ext cx="5314543" cy="3375920"/>
          </a:xfrm>
        </p:spPr>
        <p:txBody>
          <a:bodyPr vert="horz" lIns="91440" tIns="45720" rIns="91440" bIns="45720" rtlCol="0" anchor="t">
            <a:normAutofit/>
          </a:bodyPr>
          <a:lstStyle/>
          <a:p>
            <a:r>
              <a:rPr lang="en-US" sz="1800" dirty="0">
                <a:cs typeface="Calibri"/>
              </a:rPr>
              <a:t>How to become a business leader.</a:t>
            </a:r>
          </a:p>
          <a:p>
            <a:r>
              <a:rPr lang="en-US" sz="1800" dirty="0">
                <a:cs typeface="Calibri"/>
              </a:rPr>
              <a:t>Ways to advertise your business.</a:t>
            </a:r>
          </a:p>
          <a:p>
            <a:r>
              <a:rPr lang="en-US" sz="1800" dirty="0">
                <a:cs typeface="Calibri"/>
              </a:rPr>
              <a:t>What we would have to do to start up a business. </a:t>
            </a:r>
          </a:p>
          <a:p>
            <a:r>
              <a:rPr lang="en-US" sz="1800" dirty="0">
                <a:ea typeface="+mn-lt"/>
                <a:cs typeface="+mn-lt"/>
              </a:rPr>
              <a:t>Common prices of areas groomer and boarders. </a:t>
            </a:r>
          </a:p>
          <a:p>
            <a:r>
              <a:rPr lang="en-US" sz="1800" dirty="0">
                <a:ea typeface="+mn-lt"/>
                <a:cs typeface="+mn-lt"/>
              </a:rPr>
              <a:t>How few high-quality boarding and grooming facilities there are in a 20 mile radius. </a:t>
            </a:r>
            <a:endParaRPr lang="en-US" sz="1800" dirty="0"/>
          </a:p>
          <a:p>
            <a:r>
              <a:rPr lang="en-US" sz="1800" dirty="0">
                <a:ea typeface="+mn-lt"/>
                <a:cs typeface="+mn-lt"/>
              </a:rPr>
              <a:t>How most boarding facility’s place pets in run and charge extra for TLC care! </a:t>
            </a:r>
            <a:endParaRPr lang="en-US" sz="1800" dirty="0"/>
          </a:p>
          <a:p>
            <a:endParaRPr lang="en-US" sz="1800"/>
          </a:p>
        </p:txBody>
      </p:sp>
      <p:sp>
        <p:nvSpPr>
          <p:cNvPr id="9" name="Freeform: Shape 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A dog that is standing in front of a window&#10;&#10;Description generated with high confidence">
            <a:extLst>
              <a:ext uri="{FF2B5EF4-FFF2-40B4-BE49-F238E27FC236}">
                <a16:creationId xmlns:a16="http://schemas.microsoft.com/office/drawing/2014/main" id="{9CBBA008-FE55-45A8-9B4F-E5D499FA0535}"/>
              </a:ext>
            </a:extLst>
          </p:cNvPr>
          <p:cNvPicPr>
            <a:picLocks noChangeAspect="1"/>
          </p:cNvPicPr>
          <p:nvPr/>
        </p:nvPicPr>
        <p:blipFill rotWithShape="1">
          <a:blip r:embed="rId2"/>
          <a:srcRect r="1" b="16868"/>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2253871514"/>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037804-7568-46E3-9A3D-E1186D2A75A1}"/>
              </a:ext>
            </a:extLst>
          </p:cNvPr>
          <p:cNvSpPr>
            <a:spLocks noGrp="1"/>
          </p:cNvSpPr>
          <p:nvPr>
            <p:ph type="title"/>
          </p:nvPr>
        </p:nvSpPr>
        <p:spPr>
          <a:xfrm>
            <a:off x="838200" y="2057400"/>
            <a:ext cx="2743200" cy="2743200"/>
          </a:xfrm>
          <a:prstGeom prst="ellipse">
            <a:avLst/>
          </a:prstGeom>
          <a:solidFill>
            <a:srgbClr val="262626"/>
          </a:solidFill>
          <a:ln w="174625" cmpd="thinThick">
            <a:solidFill>
              <a:srgbClr val="262626"/>
            </a:solidFill>
          </a:ln>
        </p:spPr>
        <p:txBody>
          <a:bodyPr anchor="ctr">
            <a:normAutofit/>
          </a:bodyPr>
          <a:lstStyle/>
          <a:p>
            <a:pPr algn="ctr"/>
            <a:r>
              <a:rPr lang="en-US" sz="1600">
                <a:solidFill>
                  <a:srgbClr val="FFFFFF"/>
                </a:solidFill>
                <a:cs typeface="Calibri Light"/>
              </a:rPr>
              <a:t>Team Recommendations </a:t>
            </a:r>
            <a:endParaRPr lang="en-US" sz="1600">
              <a:solidFill>
                <a:srgbClr val="FFFFFF"/>
              </a:solidFill>
            </a:endParaRPr>
          </a:p>
        </p:txBody>
      </p:sp>
      <p:graphicFrame>
        <p:nvGraphicFramePr>
          <p:cNvPr id="5" name="Content Placeholder 2">
            <a:extLst>
              <a:ext uri="{FF2B5EF4-FFF2-40B4-BE49-F238E27FC236}">
                <a16:creationId xmlns:a16="http://schemas.microsoft.com/office/drawing/2014/main" id="{8097ACA7-F54D-498B-9732-6F349F3A0D4C}"/>
              </a:ext>
            </a:extLst>
          </p:cNvPr>
          <p:cNvGraphicFramePr>
            <a:graphicFrameLocks noGrp="1"/>
          </p:cNvGraphicFramePr>
          <p:nvPr>
            <p:ph idx="1"/>
            <p:extLst>
              <p:ext uri="{D42A27DB-BD31-4B8C-83A1-F6EECF244321}">
                <p14:modId xmlns:p14="http://schemas.microsoft.com/office/powerpoint/2010/main" val="2344028741"/>
              </p:ext>
            </p:extLst>
          </p:nvPr>
        </p:nvGraphicFramePr>
        <p:xfrm>
          <a:off x="4038600" y="1166648"/>
          <a:ext cx="7315200" cy="45247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4311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4">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38CD2F4-0975-41C5-B855-87CFB2D02626}"/>
              </a:ext>
            </a:extLst>
          </p:cNvPr>
          <p:cNvSpPr>
            <a:spLocks noGrp="1"/>
          </p:cNvSpPr>
          <p:nvPr>
            <p:ph idx="1"/>
          </p:nvPr>
        </p:nvSpPr>
        <p:spPr>
          <a:xfrm>
            <a:off x="1068238" y="878457"/>
            <a:ext cx="10515600" cy="3871762"/>
          </a:xfrm>
        </p:spPr>
        <p:txBody>
          <a:bodyPr vert="horz" lIns="91440" tIns="45720" rIns="91440" bIns="45720" rtlCol="0" anchor="t">
            <a:noAutofit/>
          </a:bodyPr>
          <a:lstStyle/>
          <a:p>
            <a:pPr marL="3200400" lvl="7" indent="0">
              <a:buNone/>
            </a:pPr>
            <a:r>
              <a:rPr lang="en-US" sz="3200" dirty="0">
                <a:ea typeface="+mn-lt"/>
                <a:cs typeface="+mn-lt"/>
              </a:rPr>
              <a:t>Advertising </a:t>
            </a:r>
            <a:endParaRPr lang="en-US" sz="3200">
              <a:cs typeface="Calibri" panose="020F0502020204030204"/>
            </a:endParaRPr>
          </a:p>
          <a:p>
            <a:pPr marL="3200400" lvl="7" indent="0">
              <a:buNone/>
            </a:pPr>
            <a:endParaRPr lang="en-US" sz="3200" dirty="0">
              <a:ea typeface="+mn-lt"/>
              <a:cs typeface="+mn-lt"/>
            </a:endParaRPr>
          </a:p>
          <a:p>
            <a:r>
              <a:rPr lang="en-US" sz="3200" dirty="0">
                <a:ea typeface="+mn-lt"/>
                <a:cs typeface="+mn-lt"/>
              </a:rPr>
              <a:t>Spot in local paper for local community to see.</a:t>
            </a:r>
            <a:endParaRPr lang="en-US" sz="3200" dirty="0">
              <a:cs typeface="Calibri"/>
            </a:endParaRPr>
          </a:p>
          <a:p>
            <a:r>
              <a:rPr lang="en-US" sz="3200" dirty="0">
                <a:ea typeface="+mn-lt"/>
                <a:cs typeface="+mn-lt"/>
              </a:rPr>
              <a:t>Website must be up and running for people to check services offered.</a:t>
            </a:r>
            <a:endParaRPr lang="en-US" sz="3200" dirty="0">
              <a:cs typeface="Calibri"/>
            </a:endParaRPr>
          </a:p>
          <a:p>
            <a:r>
              <a:rPr lang="en-US" sz="3200" dirty="0">
                <a:ea typeface="+mn-lt"/>
                <a:cs typeface="+mn-lt"/>
              </a:rPr>
              <a:t>Commercial on local Radio or TV.</a:t>
            </a:r>
            <a:endParaRPr lang="en-US" sz="3200" dirty="0">
              <a:cs typeface="Calibri"/>
            </a:endParaRPr>
          </a:p>
          <a:p>
            <a:r>
              <a:rPr lang="en-US" sz="3200" dirty="0">
                <a:ea typeface="+mn-lt"/>
                <a:cs typeface="+mn-lt"/>
              </a:rPr>
              <a:t>Place the “Business Phone Number” large above front door so that people can see from street.</a:t>
            </a:r>
            <a:endParaRPr lang="en-US" sz="3200" dirty="0">
              <a:cs typeface="Calibri"/>
            </a:endParaRPr>
          </a:p>
          <a:p>
            <a:endParaRPr lang="en-US" sz="3200" dirty="0">
              <a:cs typeface="Calibri"/>
            </a:endParaRPr>
          </a:p>
        </p:txBody>
      </p:sp>
    </p:spTree>
    <p:extLst>
      <p:ext uri="{BB962C8B-B14F-4D97-AF65-F5344CB8AC3E}">
        <p14:creationId xmlns:p14="http://schemas.microsoft.com/office/powerpoint/2010/main" val="37509051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3E5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FC94EBE-3667-4841-A505-80642D6CEA58}"/>
              </a:ext>
            </a:extLst>
          </p:cNvPr>
          <p:cNvSpPr>
            <a:spLocks noGrp="1"/>
          </p:cNvSpPr>
          <p:nvPr>
            <p:ph type="title"/>
          </p:nvPr>
        </p:nvSpPr>
        <p:spPr>
          <a:xfrm>
            <a:off x="524256" y="4767072"/>
            <a:ext cx="6594189" cy="1625210"/>
          </a:xfrm>
        </p:spPr>
        <p:txBody>
          <a:bodyPr>
            <a:normAutofit/>
          </a:bodyPr>
          <a:lstStyle/>
          <a:p>
            <a:pPr algn="r"/>
            <a:r>
              <a:rPr lang="en-US" sz="3400">
                <a:solidFill>
                  <a:srgbClr val="FFFFFF"/>
                </a:solidFill>
                <a:cs typeface="Calibri Light"/>
              </a:rPr>
              <a:t>                       Marketing/Fundraisers</a:t>
            </a:r>
          </a:p>
        </p:txBody>
      </p:sp>
      <p:pic>
        <p:nvPicPr>
          <p:cNvPr id="4" name="Picture 4" descr="A dog sitting in front of a brick building&#10;&#10;Description generated with very high confidence">
            <a:extLst>
              <a:ext uri="{FF2B5EF4-FFF2-40B4-BE49-F238E27FC236}">
                <a16:creationId xmlns:a16="http://schemas.microsoft.com/office/drawing/2014/main" id="{AEBA2A63-2C55-46AA-972B-8A111428D207}"/>
              </a:ext>
            </a:extLst>
          </p:cNvPr>
          <p:cNvPicPr>
            <a:picLocks noChangeAspect="1"/>
          </p:cNvPicPr>
          <p:nvPr/>
        </p:nvPicPr>
        <p:blipFill rotWithShape="1">
          <a:blip r:embed="rId2"/>
          <a:srcRect t="6376" r="-1" b="15934"/>
          <a:stretch/>
        </p:blipFill>
        <p:spPr>
          <a:xfrm>
            <a:off x="327547" y="321733"/>
            <a:ext cx="7058306" cy="4107392"/>
          </a:xfrm>
          <a:prstGeom prst="rect">
            <a:avLst/>
          </a:prstGeom>
        </p:spPr>
      </p:pic>
      <p:sp>
        <p:nvSpPr>
          <p:cNvPr id="11" name="Rectangle 1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4366ED3-2141-4F2F-9584-979BAECCEC10}"/>
              </a:ext>
            </a:extLst>
          </p:cNvPr>
          <p:cNvSpPr>
            <a:spLocks noGrp="1"/>
          </p:cNvSpPr>
          <p:nvPr>
            <p:ph idx="1"/>
          </p:nvPr>
        </p:nvSpPr>
        <p:spPr>
          <a:xfrm>
            <a:off x="8029319" y="917725"/>
            <a:ext cx="3424739" cy="4852362"/>
          </a:xfrm>
        </p:spPr>
        <p:txBody>
          <a:bodyPr vert="horz" lIns="91440" tIns="45720" rIns="91440" bIns="45720" rtlCol="0" anchor="ctr">
            <a:normAutofit/>
          </a:bodyPr>
          <a:lstStyle/>
          <a:p>
            <a:r>
              <a:rPr lang="en-US" sz="2000">
                <a:solidFill>
                  <a:srgbClr val="FFFFFF"/>
                </a:solidFill>
                <a:ea typeface="+mn-lt"/>
                <a:cs typeface="+mn-lt"/>
              </a:rPr>
              <a:t>Sell T-shirts for owners and Bandannas for pets with Hocking College Logo. </a:t>
            </a:r>
            <a:endParaRPr lang="en-US" sz="2000">
              <a:solidFill>
                <a:srgbClr val="FFFFFF"/>
              </a:solidFill>
              <a:cs typeface="Calibri" panose="020F0502020204030204"/>
            </a:endParaRPr>
          </a:p>
          <a:p>
            <a:endParaRPr lang="en-US" sz="2000">
              <a:solidFill>
                <a:srgbClr val="FFFFFF"/>
              </a:solidFill>
              <a:ea typeface="+mn-lt"/>
              <a:cs typeface="+mn-lt"/>
            </a:endParaRPr>
          </a:p>
          <a:p>
            <a:endParaRPr lang="en-US" sz="2000">
              <a:solidFill>
                <a:srgbClr val="FFFFFF"/>
              </a:solidFill>
              <a:ea typeface="+mn-lt"/>
              <a:cs typeface="+mn-lt"/>
            </a:endParaRPr>
          </a:p>
          <a:p>
            <a:pPr marL="0" indent="0">
              <a:buNone/>
            </a:pPr>
            <a:endParaRPr lang="en-US" sz="2000">
              <a:solidFill>
                <a:srgbClr val="FFFFFF"/>
              </a:solidFill>
              <a:ea typeface="+mn-lt"/>
              <a:cs typeface="+mn-lt"/>
            </a:endParaRPr>
          </a:p>
          <a:p>
            <a:endParaRPr lang="en-US" sz="2000">
              <a:solidFill>
                <a:srgbClr val="FFFFFF"/>
              </a:solidFill>
              <a:ea typeface="+mn-lt"/>
              <a:cs typeface="+mn-lt"/>
            </a:endParaRPr>
          </a:p>
          <a:p>
            <a:r>
              <a:rPr lang="en-US" sz="2000">
                <a:solidFill>
                  <a:srgbClr val="FFFFFF"/>
                </a:solidFill>
                <a:ea typeface="+mn-lt"/>
                <a:cs typeface="+mn-lt"/>
              </a:rPr>
              <a:t>Pass out and hang flyers once business is “open” to area pet related gatherings.  </a:t>
            </a:r>
          </a:p>
          <a:p>
            <a:endParaRPr lang="en-US" sz="2000">
              <a:solidFill>
                <a:srgbClr val="FFFFFF"/>
              </a:solidFill>
              <a:cs typeface="Calibri"/>
            </a:endParaRPr>
          </a:p>
        </p:txBody>
      </p:sp>
    </p:spTree>
    <p:extLst>
      <p:ext uri="{BB962C8B-B14F-4D97-AF65-F5344CB8AC3E}">
        <p14:creationId xmlns:p14="http://schemas.microsoft.com/office/powerpoint/2010/main" val="1936887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Arrow Connector 8">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38B8B52-8720-49E4-B95F-7F6BE0CE05DD}"/>
              </a:ext>
            </a:extLst>
          </p:cNvPr>
          <p:cNvSpPr>
            <a:spLocks noGrp="1"/>
          </p:cNvSpPr>
          <p:nvPr>
            <p:ph idx="1"/>
          </p:nvPr>
        </p:nvSpPr>
        <p:spPr>
          <a:xfrm>
            <a:off x="655321" y="2575034"/>
            <a:ext cx="5120113" cy="3462228"/>
          </a:xfrm>
        </p:spPr>
        <p:txBody>
          <a:bodyPr vert="horz" lIns="91440" tIns="45720" rIns="91440" bIns="45720" rtlCol="0" anchor="t">
            <a:normAutofit/>
          </a:bodyPr>
          <a:lstStyle/>
          <a:p>
            <a:pPr>
              <a:buNone/>
            </a:pPr>
            <a:r>
              <a:rPr lang="en-US" sz="3600" dirty="0">
                <a:ea typeface="+mn-lt"/>
                <a:cs typeface="+mn-lt"/>
              </a:rPr>
              <a:t>First Aid Classes </a:t>
            </a:r>
            <a:endParaRPr lang="en-US" sz="3600">
              <a:cs typeface="Calibri"/>
            </a:endParaRPr>
          </a:p>
          <a:p>
            <a:pPr marL="0" indent="0">
              <a:buNone/>
            </a:pPr>
            <a:r>
              <a:rPr lang="en-US" sz="3600" dirty="0">
                <a:ea typeface="+mn-lt"/>
                <a:cs typeface="+mn-lt"/>
              </a:rPr>
              <a:t>Offer these classes to the public for a cost to boost income and spread business information and opening.</a:t>
            </a:r>
            <a:endParaRPr lang="en-US" sz="3600">
              <a:cs typeface="Calibri"/>
            </a:endParaRPr>
          </a:p>
        </p:txBody>
      </p:sp>
      <p:pic>
        <p:nvPicPr>
          <p:cNvPr id="4" name="Picture 4" descr="A dog standing in a room&#10;&#10;Description generated with high confidence">
            <a:extLst>
              <a:ext uri="{FF2B5EF4-FFF2-40B4-BE49-F238E27FC236}">
                <a16:creationId xmlns:a16="http://schemas.microsoft.com/office/drawing/2014/main" id="{923B409D-F45F-4B89-AC0C-C012856F7346}"/>
              </a:ext>
            </a:extLst>
          </p:cNvPr>
          <p:cNvPicPr>
            <a:picLocks noChangeAspect="1"/>
          </p:cNvPicPr>
          <p:nvPr/>
        </p:nvPicPr>
        <p:blipFill rotWithShape="1">
          <a:blip r:embed="rId2"/>
          <a:srcRect t="1367" r="-3" b="10097"/>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617912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4D7414-79D8-4301-BC57-FBAA286B1567}"/>
              </a:ext>
            </a:extLst>
          </p:cNvPr>
          <p:cNvSpPr>
            <a:spLocks noGrp="1"/>
          </p:cNvSpPr>
          <p:nvPr>
            <p:ph idx="1"/>
          </p:nvPr>
        </p:nvSpPr>
        <p:spPr>
          <a:xfrm>
            <a:off x="560717" y="740641"/>
            <a:ext cx="5314543" cy="3375920"/>
          </a:xfrm>
        </p:spPr>
        <p:txBody>
          <a:bodyPr vert="horz" lIns="91440" tIns="45720" rIns="91440" bIns="45720" rtlCol="0" anchor="t">
            <a:noAutofit/>
          </a:bodyPr>
          <a:lstStyle/>
          <a:p>
            <a:pPr marL="0" indent="0">
              <a:buNone/>
            </a:pPr>
            <a:r>
              <a:rPr lang="en-US" dirty="0">
                <a:ea typeface="+mn-lt"/>
                <a:cs typeface="+mn-lt"/>
              </a:rPr>
              <a:t>Have a poster advertisement and "biography" like information on Ms. Conner’s background.  </a:t>
            </a:r>
          </a:p>
          <a:p>
            <a:pPr marL="0" indent="0">
              <a:buNone/>
            </a:pPr>
            <a:r>
              <a:rPr lang="en-US" dirty="0">
                <a:ea typeface="+mn-lt"/>
                <a:cs typeface="+mn-lt"/>
              </a:rPr>
              <a:t>Also her views on pet care and the quality of pet care that pet’s will be given while at Hocking College Canine Facility.  </a:t>
            </a:r>
          </a:p>
          <a:p>
            <a:pPr marL="0" indent="0">
              <a:buNone/>
            </a:pPr>
            <a:r>
              <a:rPr lang="en-US" dirty="0">
                <a:ea typeface="+mn-lt"/>
                <a:cs typeface="+mn-lt"/>
              </a:rPr>
              <a:t>Have this posted out front where people can read it while waiting or dropping off their pet.</a:t>
            </a:r>
            <a:endParaRPr lang="en-US">
              <a:cs typeface="Calibri" panose="020F0502020204030204"/>
            </a:endParaRPr>
          </a:p>
        </p:txBody>
      </p:sp>
      <p:sp>
        <p:nvSpPr>
          <p:cNvPr id="18" name="Freeform: Shape 17">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A person holding a dog&#10;&#10;Description generated with high confidence">
            <a:extLst>
              <a:ext uri="{FF2B5EF4-FFF2-40B4-BE49-F238E27FC236}">
                <a16:creationId xmlns:a16="http://schemas.microsoft.com/office/drawing/2014/main" id="{34497838-C4E9-4F17-BDFA-56B7F640AA88}"/>
              </a:ext>
            </a:extLst>
          </p:cNvPr>
          <p:cNvPicPr>
            <a:picLocks noChangeAspect="1"/>
          </p:cNvPicPr>
          <p:nvPr/>
        </p:nvPicPr>
        <p:blipFill rotWithShape="1">
          <a:blip r:embed="rId2"/>
          <a:srcRect t="10113" r="1" b="1"/>
          <a:stretch/>
        </p:blipFill>
        <p:spPr>
          <a:xfrm>
            <a:off x="6702516" y="8334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920306272"/>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2C4BFA1-2075-4901-9E24-E41D1FDD51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5481" y="498348"/>
            <a:ext cx="9902663" cy="5861304"/>
            <a:chOff x="1155481" y="498348"/>
            <a:chExt cx="9902663" cy="5861304"/>
          </a:xfrm>
        </p:grpSpPr>
        <p:sp>
          <p:nvSpPr>
            <p:cNvPr id="9" name="Oval 5">
              <a:extLst>
                <a:ext uri="{FF2B5EF4-FFF2-40B4-BE49-F238E27FC236}">
                  <a16:creationId xmlns:a16="http://schemas.microsoft.com/office/drawing/2014/main" id="{985A7375-E3AF-4F5C-85AE-17E8832952C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sp>
        <p:sp>
          <p:nvSpPr>
            <p:cNvPr id="10" name="Oval 9">
              <a:extLst>
                <a:ext uri="{FF2B5EF4-FFF2-40B4-BE49-F238E27FC236}">
                  <a16:creationId xmlns:a16="http://schemas.microsoft.com/office/drawing/2014/main" id="{F0307F65-8304-4FA8-A841-D4D7625411B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sp>
        <p:sp>
          <p:nvSpPr>
            <p:cNvPr id="11" name="Oval 5">
              <a:extLst>
                <a:ext uri="{FF2B5EF4-FFF2-40B4-BE49-F238E27FC236}">
                  <a16:creationId xmlns:a16="http://schemas.microsoft.com/office/drawing/2014/main" id="{C8B8394C-136F-4E05-A002-D93A5E79CD5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sp>
      </p:grpSp>
      <p:sp>
        <p:nvSpPr>
          <p:cNvPr id="3" name="Content Placeholder 2">
            <a:extLst>
              <a:ext uri="{FF2B5EF4-FFF2-40B4-BE49-F238E27FC236}">
                <a16:creationId xmlns:a16="http://schemas.microsoft.com/office/drawing/2014/main" id="{51E2505E-C61C-4CD7-A922-0DAF709BB28F}"/>
              </a:ext>
            </a:extLst>
          </p:cNvPr>
          <p:cNvSpPr>
            <a:spLocks noGrp="1"/>
          </p:cNvSpPr>
          <p:nvPr>
            <p:ph idx="1"/>
          </p:nvPr>
        </p:nvSpPr>
        <p:spPr>
          <a:xfrm>
            <a:off x="1524000" y="4495800"/>
            <a:ext cx="9144000" cy="762000"/>
          </a:xfrm>
        </p:spPr>
        <p:txBody>
          <a:bodyPr vert="horz" lIns="91440" tIns="45720" rIns="91440" bIns="45720" rtlCol="0">
            <a:normAutofit/>
          </a:bodyPr>
          <a:lstStyle/>
          <a:p>
            <a:pPr marL="0" indent="0" algn="ctr">
              <a:buNone/>
            </a:pPr>
            <a:r>
              <a:rPr lang="en-US" sz="1800" kern="1200">
                <a:solidFill>
                  <a:schemeClr val="tx1"/>
                </a:solidFill>
                <a:latin typeface="+mn-lt"/>
                <a:ea typeface="+mn-ea"/>
                <a:cs typeface="+mn-cs"/>
              </a:rPr>
              <a:t>Keep grooming prices fair for student work but still profitable to ensure business growth.</a:t>
            </a:r>
          </a:p>
        </p:txBody>
      </p:sp>
      <p:sp>
        <p:nvSpPr>
          <p:cNvPr id="13" name="Rectangle 12">
            <a:extLst>
              <a:ext uri="{FF2B5EF4-FFF2-40B4-BE49-F238E27FC236}">
                <a16:creationId xmlns:a16="http://schemas.microsoft.com/office/drawing/2014/main" id="{053FB2EE-284F-4C87-AB3D-BBF87A9FA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14600"/>
            <a:ext cx="12192000"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8B1B8FC-E2E4-4C9C-9FE9-B47817DBE749}"/>
              </a:ext>
            </a:extLst>
          </p:cNvPr>
          <p:cNvSpPr>
            <a:spLocks noGrp="1"/>
          </p:cNvSpPr>
          <p:nvPr>
            <p:ph type="title"/>
          </p:nvPr>
        </p:nvSpPr>
        <p:spPr>
          <a:xfrm>
            <a:off x="1524000" y="2776538"/>
            <a:ext cx="9144000" cy="1381188"/>
          </a:xfrm>
        </p:spPr>
        <p:txBody>
          <a:bodyPr vert="horz" lIns="91440" tIns="45720" rIns="91440" bIns="45720" rtlCol="0" anchor="ctr">
            <a:normAutofit/>
          </a:bodyPr>
          <a:lstStyle/>
          <a:p>
            <a:pPr algn="ctr"/>
            <a:r>
              <a:rPr lang="en-US" sz="4000" kern="1200">
                <a:solidFill>
                  <a:schemeClr val="bg2"/>
                </a:solidFill>
                <a:latin typeface="+mj-lt"/>
                <a:ea typeface="+mj-ea"/>
                <a:cs typeface="+mj-cs"/>
              </a:rPr>
              <a:t>                        Pricing</a:t>
            </a:r>
          </a:p>
        </p:txBody>
      </p:sp>
    </p:spTree>
    <p:extLst>
      <p:ext uri="{BB962C8B-B14F-4D97-AF65-F5344CB8AC3E}">
        <p14:creationId xmlns:p14="http://schemas.microsoft.com/office/powerpoint/2010/main" val="1849286649"/>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5C2D2B9-7C1C-4554-889C-7DA76D929E14}"/>
              </a:ext>
            </a:extLst>
          </p:cNvPr>
          <p:cNvSpPr>
            <a:spLocks noGrp="1"/>
          </p:cNvSpPr>
          <p:nvPr>
            <p:ph type="title"/>
          </p:nvPr>
        </p:nvSpPr>
        <p:spPr>
          <a:xfrm>
            <a:off x="863029" y="1012004"/>
            <a:ext cx="3416158" cy="4795408"/>
          </a:xfrm>
        </p:spPr>
        <p:txBody>
          <a:bodyPr>
            <a:normAutofit/>
          </a:bodyPr>
          <a:lstStyle/>
          <a:p>
            <a:r>
              <a:rPr lang="en-US">
                <a:solidFill>
                  <a:srgbClr val="FFFFFF"/>
                </a:solidFill>
                <a:cs typeface="Calibri Light"/>
              </a:rPr>
              <a:t>Why we would recommend?</a:t>
            </a:r>
            <a:endParaRPr lang="en-US">
              <a:solidFill>
                <a:srgbClr val="FFFFFF"/>
              </a:solidFill>
            </a:endParaRPr>
          </a:p>
        </p:txBody>
      </p:sp>
      <p:graphicFrame>
        <p:nvGraphicFramePr>
          <p:cNvPr id="5" name="Content Placeholder 2">
            <a:extLst>
              <a:ext uri="{FF2B5EF4-FFF2-40B4-BE49-F238E27FC236}">
                <a16:creationId xmlns:a16="http://schemas.microsoft.com/office/drawing/2014/main" id="{FBED1EB1-C089-4586-8B70-1A1753868B1C}"/>
              </a:ext>
            </a:extLst>
          </p:cNvPr>
          <p:cNvGraphicFramePr>
            <a:graphicFrameLocks noGrp="1"/>
          </p:cNvGraphicFramePr>
          <p:nvPr>
            <p:ph idx="1"/>
            <p:extLst>
              <p:ext uri="{D42A27DB-BD31-4B8C-83A1-F6EECF244321}">
                <p14:modId xmlns:p14="http://schemas.microsoft.com/office/powerpoint/2010/main" val="3171939183"/>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46751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17</Slides>
  <Notes>0</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  Hocking Hounds</vt:lpstr>
      <vt:lpstr>PowerPoint Presentation</vt:lpstr>
      <vt:lpstr>How did The Hocking Hounds Work As a Team?</vt:lpstr>
      <vt:lpstr>Pet Business's</vt:lpstr>
      <vt:lpstr>Overview of the Business </vt:lpstr>
      <vt:lpstr>Online  Website</vt:lpstr>
      <vt:lpstr>Financial Status </vt:lpstr>
      <vt:lpstr>Key Challenges </vt:lpstr>
      <vt:lpstr>What Works Well?</vt:lpstr>
      <vt:lpstr>What Did We learn?</vt:lpstr>
      <vt:lpstr>Team Recommendations </vt:lpstr>
      <vt:lpstr>PowerPoint Presentation</vt:lpstr>
      <vt:lpstr>                       Marketing/Fundraisers</vt:lpstr>
      <vt:lpstr>PowerPoint Presentation</vt:lpstr>
      <vt:lpstr>PowerPoint Presentation</vt:lpstr>
      <vt:lpstr>                        Pricing</vt:lpstr>
      <vt:lpstr>Why we would recommend?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331</cp:revision>
  <dcterms:created xsi:type="dcterms:W3CDTF">2013-07-15T20:26:40Z</dcterms:created>
  <dcterms:modified xsi:type="dcterms:W3CDTF">2019-05-08T00:07:40Z</dcterms:modified>
</cp:coreProperties>
</file>